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1"/>
  </p:sldMasterIdLst>
  <p:notesMasterIdLst>
    <p:notesMasterId r:id="rId9"/>
  </p:notesMasterIdLst>
  <p:handoutMasterIdLst>
    <p:handoutMasterId r:id="rId10"/>
  </p:handoutMasterIdLst>
  <p:sldIdLst>
    <p:sldId id="256" r:id="rId2"/>
    <p:sldId id="260" r:id="rId3"/>
    <p:sldId id="271" r:id="rId4"/>
    <p:sldId id="272" r:id="rId5"/>
    <p:sldId id="268" r:id="rId6"/>
    <p:sldId id="277" r:id="rId7"/>
    <p:sldId id="276" r:id="rId8"/>
  </p:sldIdLst>
  <p:sldSz cx="12192000" cy="6858000"/>
  <p:notesSz cx="6858000" cy="9144000"/>
  <p:defaultTextStyle>
    <a:defPPr rtl="0">
      <a:defRPr lang="ja-JP"/>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0F3"/>
    <a:srgbClr val="A0CE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96" autoAdjust="0"/>
    <p:restoredTop sz="96357" autoAdjust="0"/>
  </p:normalViewPr>
  <p:slideViewPr>
    <p:cSldViewPr snapToGrid="0">
      <p:cViewPr varScale="1">
        <p:scale>
          <a:sx n="87" d="100"/>
          <a:sy n="87" d="100"/>
        </p:scale>
        <p:origin x="108" y="300"/>
      </p:cViewPr>
      <p:guideLst/>
    </p:cSldViewPr>
  </p:slideViewPr>
  <p:outlineViewPr>
    <p:cViewPr>
      <p:scale>
        <a:sx n="33" d="100"/>
        <a:sy n="33" d="100"/>
      </p:scale>
      <p:origin x="0" y="-474"/>
    </p:cViewPr>
  </p:outlineViewPr>
  <p:notesTextViewPr>
    <p:cViewPr>
      <p:scale>
        <a:sx n="1" d="1"/>
        <a:sy n="1" d="1"/>
      </p:scale>
      <p:origin x="0" y="0"/>
    </p:cViewPr>
  </p:notesTextViewPr>
  <p:notesViewPr>
    <p:cSldViewPr snapToGrid="0">
      <p:cViewPr varScale="1">
        <p:scale>
          <a:sx n="82" d="100"/>
          <a:sy n="82"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noProof="1">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8184C4B-38D5-4225-889B-D18FD09B5105}" type="datetime1">
              <a:rPr lang="ja-JP" altLang="en-US" noProof="1" smtClean="0">
                <a:latin typeface="Meiryo UI" panose="020B0604030504040204" pitchFamily="50" charset="-128"/>
                <a:ea typeface="Meiryo UI" panose="020B0604030504040204" pitchFamily="50" charset="-128"/>
              </a:rPr>
              <a:t>2022/9/30</a:t>
            </a:fld>
            <a:endParaRPr lang="ja-JP" altLang="en-US" noProof="1">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noProof="1">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US" altLang="ja-JP" noProof="1" smtClean="0">
                <a:latin typeface="Meiryo UI" panose="020B0604030504040204" pitchFamily="50" charset="-128"/>
                <a:ea typeface="Meiryo UI" panose="020B0604030504040204" pitchFamily="50" charset="-128"/>
              </a:rPr>
              <a:t>‹#›</a:t>
            </a:fld>
            <a:endParaRPr lang="ja-JP" altLang="en-US" noProof="1">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noProof="1"/>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FEE43F0D-4ECD-47D9-9661-1B56658BDDE1}" type="datetime1">
              <a:rPr lang="ja-JP" altLang="en-US" noProof="1" smtClean="0"/>
              <a:t>2022/9/30</a:t>
            </a:fld>
            <a:endParaRPr lang="ja-JP" altLang="en-US" noProof="1"/>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ja-JP" altLang="en-US" noProof="1"/>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noProof="1"/>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68B68C18-1BF1-F447-95ED-60EAAE35426E}" type="slidenum">
              <a:rPr lang="en-US" altLang="ja-JP" noProof="1" smtClean="0"/>
              <a:pPr/>
              <a:t>‹#›</a:t>
            </a:fld>
            <a:endParaRPr lang="ja-JP" altLang="en-US" noProof="1"/>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68B68C18-1BF1-F447-95ED-60EAAE35426E}" type="slidenum">
              <a:rPr lang="en-US" altLang="ja-JP" noProof="1" smtClean="0"/>
              <a:t>1</a:t>
            </a:fld>
            <a:endParaRPr lang="ja-JP" altLang="en-US" noProof="1"/>
          </a:p>
        </p:txBody>
      </p:sp>
    </p:spTree>
    <p:extLst>
      <p:ext uri="{BB962C8B-B14F-4D97-AF65-F5344CB8AC3E}">
        <p14:creationId xmlns:p14="http://schemas.microsoft.com/office/powerpoint/2010/main" val="423958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68B68C18-1BF1-F447-95ED-60EAAE35426E}" type="slidenum">
              <a:rPr lang="en-US" altLang="ja-JP" noProof="1" smtClean="0"/>
              <a:t>2</a:t>
            </a:fld>
            <a:endParaRPr lang="ja-JP" altLang="en-US" noProof="1"/>
          </a:p>
        </p:txBody>
      </p:sp>
    </p:spTree>
    <p:extLst>
      <p:ext uri="{BB962C8B-B14F-4D97-AF65-F5344CB8AC3E}">
        <p14:creationId xmlns:p14="http://schemas.microsoft.com/office/powerpoint/2010/main" val="1068706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68B68C18-1BF1-F447-95ED-60EAAE35426E}" type="slidenum">
              <a:rPr lang="en-US" altLang="ja-JP" noProof="1" smtClean="0"/>
              <a:t>3</a:t>
            </a:fld>
            <a:endParaRPr lang="ja-JP" altLang="en-US" noProof="1"/>
          </a:p>
        </p:txBody>
      </p:sp>
    </p:spTree>
    <p:extLst>
      <p:ext uri="{BB962C8B-B14F-4D97-AF65-F5344CB8AC3E}">
        <p14:creationId xmlns:p14="http://schemas.microsoft.com/office/powerpoint/2010/main" val="279346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68B68C18-1BF1-F447-95ED-60EAAE35426E}" type="slidenum">
              <a:rPr lang="en-US" altLang="ja-JP" noProof="1" smtClean="0"/>
              <a:t>4</a:t>
            </a:fld>
            <a:endParaRPr lang="ja-JP" altLang="en-US" noProof="1"/>
          </a:p>
        </p:txBody>
      </p:sp>
    </p:spTree>
    <p:extLst>
      <p:ext uri="{BB962C8B-B14F-4D97-AF65-F5344CB8AC3E}">
        <p14:creationId xmlns:p14="http://schemas.microsoft.com/office/powerpoint/2010/main" val="644418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68B68C18-1BF1-F447-95ED-60EAAE35426E}" type="slidenum">
              <a:rPr lang="en-US" altLang="ja-JP" noProof="1" smtClean="0"/>
              <a:t>5</a:t>
            </a:fld>
            <a:endParaRPr lang="ja-JP" altLang="en-US" noProof="1"/>
          </a:p>
        </p:txBody>
      </p:sp>
    </p:spTree>
    <p:extLst>
      <p:ext uri="{BB962C8B-B14F-4D97-AF65-F5344CB8AC3E}">
        <p14:creationId xmlns:p14="http://schemas.microsoft.com/office/powerpoint/2010/main" val="1687366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68B68C18-1BF1-F447-95ED-60EAAE35426E}" type="slidenum">
              <a:rPr lang="en-US" altLang="ja-JP" noProof="1" smtClean="0"/>
              <a:t>6</a:t>
            </a:fld>
            <a:endParaRPr lang="ja-JP" altLang="en-US" noProof="1"/>
          </a:p>
        </p:txBody>
      </p:sp>
    </p:spTree>
    <p:extLst>
      <p:ext uri="{BB962C8B-B14F-4D97-AF65-F5344CB8AC3E}">
        <p14:creationId xmlns:p14="http://schemas.microsoft.com/office/powerpoint/2010/main" val="3400039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68B68C18-1BF1-F447-95ED-60EAAE35426E}" type="slidenum">
              <a:rPr lang="en-US" altLang="ja-JP" noProof="1" smtClean="0"/>
              <a:t>7</a:t>
            </a:fld>
            <a:endParaRPr lang="ja-JP" altLang="en-US" noProof="1"/>
          </a:p>
        </p:txBody>
      </p:sp>
    </p:spTree>
    <p:extLst>
      <p:ext uri="{BB962C8B-B14F-4D97-AF65-F5344CB8AC3E}">
        <p14:creationId xmlns:p14="http://schemas.microsoft.com/office/powerpoint/2010/main" val="9319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画像のあるタイトル スライド">
    <p:bg>
      <p:bgRef idx="1001">
        <a:schemeClr val="bg2"/>
      </p:bgRef>
    </p:bg>
    <p:spTree>
      <p:nvGrpSpPr>
        <p:cNvPr id="1" name=""/>
        <p:cNvGrpSpPr/>
        <p:nvPr/>
      </p:nvGrpSpPr>
      <p:grpSpPr>
        <a:xfrm>
          <a:off x="0" y="0"/>
          <a:ext cx="0" cy="0"/>
          <a:chOff x="0" y="0"/>
          <a:chExt cx="0" cy="0"/>
        </a:xfrm>
      </p:grpSpPr>
      <p:sp>
        <p:nvSpPr>
          <p:cNvPr id="12" name="フリーフォーム(F) 6" title="ページ番号図形"/>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タイトル 1"/>
          <p:cNvSpPr>
            <a:spLocks noGrp="1"/>
          </p:cNvSpPr>
          <p:nvPr>
            <p:ph type="ctrTitle"/>
          </p:nvPr>
        </p:nvSpPr>
        <p:spPr>
          <a:xfrm>
            <a:off x="5747656" y="1264197"/>
            <a:ext cx="5670487" cy="4268965"/>
          </a:xfrm>
        </p:spPr>
        <p:txBody>
          <a:bodyPr rtlCol="0" anchor="ctr">
            <a:normAutofit/>
          </a:bodyPr>
          <a:lstStyle>
            <a:lvl1pPr algn="l">
              <a:lnSpc>
                <a:spcPct val="85000"/>
              </a:lnSpc>
              <a:defRPr sz="6000" i="0" cap="none" baseline="0">
                <a:solidFill>
                  <a:schemeClr val="tx2"/>
                </a:solidFill>
              </a:defRPr>
            </a:lvl1pPr>
          </a:lstStyle>
          <a:p>
            <a:pPr rtl="0"/>
            <a:r>
              <a:rPr lang="ja-JP" altLang="en-US" noProof="1"/>
              <a:t>マスター タイトルの書式設定</a:t>
            </a:r>
          </a:p>
        </p:txBody>
      </p:sp>
      <p:sp>
        <p:nvSpPr>
          <p:cNvPr id="3" name="サブタイトル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1"/>
              <a:t>マスター サブタイトルの書式設定</a:t>
            </a:r>
          </a:p>
        </p:txBody>
      </p:sp>
      <p:cxnSp>
        <p:nvCxnSpPr>
          <p:cNvPr id="9" name="直線​​コネクタ(S) 8" title="縦罫線"/>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図プレースホルダー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0" baseline="0"/>
            </a:lvl1pPr>
          </a:lstStyle>
          <a:p>
            <a:pPr rtl="0"/>
            <a:r>
              <a:rPr lang="ja-JP" altLang="en-US" noProof="1"/>
              <a:t>人物写真を挿入する</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サブタイトル、コンテンツ">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10" name="テキスト プレースホルダー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i="0" baseline="0">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sp>
        <p:nvSpPr>
          <p:cNvPr id="3" name="コンテンツ プレースホルダー 2"/>
          <p:cNvSpPr>
            <a:spLocks noGrp="1"/>
          </p:cNvSpPr>
          <p:nvPr>
            <p:ph idx="1" hasCustomPrompt="1"/>
          </p:nvPr>
        </p:nvSpPr>
        <p:spPr/>
        <p:txBody>
          <a:bodyPr rtlCol="0"/>
          <a:lstStyle>
            <a:lvl1pPr>
              <a:defRPr i="0" baseline="0">
                <a:ea typeface="Meiryo UI" panose="020B0604030504040204" pitchFamily="50" charset="-128"/>
              </a:defRPr>
            </a:lvl1pPr>
            <a:lvl2pPr>
              <a:defRPr i="0" baseline="0">
                <a:ea typeface="Meiryo UI" panose="020B0604030504040204" pitchFamily="50" charset="-128"/>
              </a:defRPr>
            </a:lvl2pPr>
            <a:lvl3pPr>
              <a:defRPr i="0" baseline="0">
                <a:ea typeface="Meiryo UI" panose="020B0604030504040204" pitchFamily="50" charset="-128"/>
              </a:defRPr>
            </a:lvl3pPr>
            <a:lvl4pPr>
              <a:defRPr i="0" baseline="0">
                <a:ea typeface="Meiryo UI" panose="020B0604030504040204" pitchFamily="50" charset="-128"/>
              </a:defRPr>
            </a:lvl4pPr>
            <a:lvl5pPr>
              <a:defRPr i="0" baseline="0">
                <a:ea typeface="Meiryo UI" panose="020B0604030504040204" pitchFamily="50" charset="-128"/>
              </a:defRPr>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日付プレースホルダー 3"/>
          <p:cNvSpPr>
            <a:spLocks noGrp="1"/>
          </p:cNvSpPr>
          <p:nvPr>
            <p:ph type="dt" sz="half" idx="10"/>
          </p:nvPr>
        </p:nvSpPr>
        <p:spPr/>
        <p:txBody>
          <a:bodyPr rtlCol="0"/>
          <a:lstStyle>
            <a:lvl1pPr>
              <a:defRPr i="0" baseline="0">
                <a:ea typeface="Meiryo UI" panose="020B0604030504040204" pitchFamily="50" charset="-128"/>
              </a:defRPr>
            </a:lvl1pPr>
          </a:lstStyle>
          <a:p>
            <a:fld id="{19EA16C6-305F-4986-B905-D7F81C25AA28}"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11" name="タイトル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lvl1pPr>
              <a:defRPr i="0" baseline="0">
                <a:ea typeface="Meiryo UI" panose="020B0604030504040204" pitchFamily="50" charset="-128"/>
              </a:defRPr>
            </a:lvl1pPr>
          </a:lstStyle>
          <a:p>
            <a:pPr rtl="0"/>
            <a:r>
              <a:rPr lang="ja-JP" altLang="en-US" noProof="1"/>
              <a:t>マスター タイトルの書式設定</a:t>
            </a:r>
          </a:p>
        </p:txBody>
      </p:sp>
      <p:cxnSp>
        <p:nvCxnSpPr>
          <p:cNvPr id="12" name="直線​​コネクタ(S) 11" title="横罫線">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つの画像/アイコン行頭文字ライト">
    <p:spTree>
      <p:nvGrpSpPr>
        <p:cNvPr id="1" name=""/>
        <p:cNvGrpSpPr/>
        <p:nvPr/>
      </p:nvGrpSpPr>
      <p:grpSpPr>
        <a:xfrm>
          <a:off x="0" y="0"/>
          <a:ext cx="0" cy="0"/>
          <a:chOff x="0" y="0"/>
          <a:chExt cx="0" cy="0"/>
        </a:xfrm>
      </p:grpSpPr>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762000" y="559678"/>
            <a:ext cx="3833906" cy="2221622"/>
          </a:xfrm>
        </p:spPr>
        <p:txBody>
          <a:bodyPr rtlCol="0" anchor="b"/>
          <a:lstStyle>
            <a:lvl1pPr>
              <a:defRPr i="0" baseline="0">
                <a:ea typeface="Meiryo UI" panose="020B0604030504040204" pitchFamily="50" charset="-128"/>
              </a:defRPr>
            </a:lvl1pPr>
          </a:lstStyle>
          <a:p>
            <a:pPr rtl="0"/>
            <a:r>
              <a:rPr lang="ja-JP" altLang="en-US" noProof="1"/>
              <a:t>マスター タイトルの書式設定</a:t>
            </a:r>
          </a:p>
        </p:txBody>
      </p:sp>
      <p:sp>
        <p:nvSpPr>
          <p:cNvPr id="4" name="日付プレースホルダー 3"/>
          <p:cNvSpPr>
            <a:spLocks noGrp="1"/>
          </p:cNvSpPr>
          <p:nvPr>
            <p:ph type="dt" sz="half" idx="10"/>
          </p:nvPr>
        </p:nvSpPr>
        <p:spPr/>
        <p:txBody>
          <a:bodyPr rtlCol="0"/>
          <a:lstStyle>
            <a:lvl1pPr>
              <a:defRPr i="0" baseline="0">
                <a:ea typeface="Meiryo UI" panose="020B0604030504040204" pitchFamily="50" charset="-128"/>
              </a:defRPr>
            </a:lvl1pPr>
          </a:lstStyle>
          <a:p>
            <a:fld id="{4D71052F-E295-4A1F-9CE2-3459C46E5F38}"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20" name="テキスト プレースホルダー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i="0" baseline="0">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コンテンツ プレースホルダー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19" name="テキスト プレースホルダー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2" name="テキスト プレースホルダー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3" name="テキスト プレースホルダー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4" name="テキスト プレースホルダー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5" name="テキスト プレースホルダー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6" name="図プレースホルダー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27" name="図プレースホルダー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28" name="図プレースホルダー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29" name="図プレースホルダー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0" name="図プレースホルダー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1" name="図プレースホルダー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行に並べられた番号付きの項目">
    <p:spTree>
      <p:nvGrpSpPr>
        <p:cNvPr id="1" name=""/>
        <p:cNvGrpSpPr/>
        <p:nvPr/>
      </p:nvGrpSpPr>
      <p:grpSpPr>
        <a:xfrm>
          <a:off x="0" y="0"/>
          <a:ext cx="0" cy="0"/>
          <a:chOff x="0" y="0"/>
          <a:chExt cx="0" cy="0"/>
        </a:xfrm>
      </p:grpSpPr>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762000" y="559678"/>
            <a:ext cx="3833906" cy="2221622"/>
          </a:xfrm>
        </p:spPr>
        <p:txBody>
          <a:bodyPr rtlCol="0" anchor="b"/>
          <a:lstStyle>
            <a:lvl1pPr>
              <a:defRPr i="0" baseline="0">
                <a:ea typeface="Meiryo UI" panose="020B0604030504040204" pitchFamily="50" charset="-128"/>
              </a:defRPr>
            </a:lvl1pPr>
          </a:lstStyle>
          <a:p>
            <a:pPr rtl="0"/>
            <a:r>
              <a:rPr lang="ja-JP" altLang="en-US" noProof="1"/>
              <a:t>マスター タイトルの書式設定</a:t>
            </a:r>
          </a:p>
        </p:txBody>
      </p:sp>
      <p:sp>
        <p:nvSpPr>
          <p:cNvPr id="3" name="コンテンツ プレースホルダー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i="0" baseline="0">
                <a:ea typeface="Meiryo UI" panose="020B0604030504040204" pitchFamily="50" charset="-128"/>
              </a:defRPr>
            </a:lvl1pPr>
          </a:lstStyle>
          <a:p>
            <a:pPr lvl="0" rtl="0"/>
            <a:r>
              <a:rPr lang="ja-JP" altLang="en-US" noProof="1"/>
              <a:t>イベント説明</a:t>
            </a:r>
          </a:p>
        </p:txBody>
      </p:sp>
      <p:sp>
        <p:nvSpPr>
          <p:cNvPr id="4" name="日付プレースホルダー 3"/>
          <p:cNvSpPr>
            <a:spLocks noGrp="1"/>
          </p:cNvSpPr>
          <p:nvPr>
            <p:ph type="dt" sz="half" idx="10"/>
          </p:nvPr>
        </p:nvSpPr>
        <p:spPr/>
        <p:txBody>
          <a:bodyPr rtlCol="0"/>
          <a:lstStyle>
            <a:lvl1pPr>
              <a:defRPr i="0" baseline="0">
                <a:ea typeface="Meiryo UI" panose="020B0604030504040204" pitchFamily="50" charset="-128"/>
              </a:defRPr>
            </a:lvl1pPr>
          </a:lstStyle>
          <a:p>
            <a:fld id="{6D7FCD34-82C1-4F8E-B2CB-EBA59BC84156}"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9" name="テキスト プレースホルダー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i="0" baseline="0">
                <a:ea typeface="Meiryo UI" panose="020B0604030504040204" pitchFamily="50" charset="-128"/>
              </a:defRPr>
            </a:lvl1pPr>
          </a:lstStyle>
          <a:p>
            <a:pPr lvl="0" rtl="0"/>
            <a:r>
              <a:rPr lang="ja-JP" altLang="en-US" noProof="1"/>
              <a:t>イベント説明</a:t>
            </a:r>
          </a:p>
        </p:txBody>
      </p:sp>
      <p:sp>
        <p:nvSpPr>
          <p:cNvPr id="11" name="テキスト プレースホルダー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i="0" baseline="0">
                <a:ea typeface="Meiryo UI" panose="020B0604030504040204" pitchFamily="50" charset="-128"/>
              </a:defRPr>
            </a:lvl1pPr>
          </a:lstStyle>
          <a:p>
            <a:pPr lvl="0" rtl="0"/>
            <a:r>
              <a:rPr lang="ja-JP" altLang="en-US" noProof="1"/>
              <a:t>イベント説明</a:t>
            </a:r>
          </a:p>
        </p:txBody>
      </p:sp>
      <p:sp>
        <p:nvSpPr>
          <p:cNvPr id="13" name="テキスト プレースホルダー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0" baseline="0">
                <a:solidFill>
                  <a:schemeClr val="bg1"/>
                </a:solidFill>
                <a:latin typeface="Meiryo UI" panose="020B0604030504040204" pitchFamily="50" charset="-128"/>
                <a:ea typeface="Meiryo UI" panose="020B0604030504040204" pitchFamily="50" charset="-128"/>
              </a:defRPr>
            </a:lvl1pPr>
          </a:lstStyle>
          <a:p>
            <a:pPr lvl="0" rtl="0"/>
            <a:r>
              <a:rPr lang="en-US" altLang="ja-JP" noProof="1"/>
              <a:t>1</a:t>
            </a:r>
          </a:p>
        </p:txBody>
      </p:sp>
      <p:sp>
        <p:nvSpPr>
          <p:cNvPr id="15" name="テキスト プレースホルダー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0" baseline="0">
                <a:solidFill>
                  <a:schemeClr val="bg1"/>
                </a:solidFill>
                <a:latin typeface="Meiryo UI" panose="020B0604030504040204" pitchFamily="50" charset="-128"/>
                <a:ea typeface="Meiryo UI" panose="020B0604030504040204" pitchFamily="50" charset="-128"/>
              </a:defRPr>
            </a:lvl1pPr>
          </a:lstStyle>
          <a:p>
            <a:pPr lvl="0" rtl="0"/>
            <a:r>
              <a:rPr lang="en-US" altLang="ja-JP" noProof="1"/>
              <a:t>2</a:t>
            </a:r>
          </a:p>
        </p:txBody>
      </p:sp>
      <p:sp>
        <p:nvSpPr>
          <p:cNvPr id="17" name="テキスト プレースホルダー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0" baseline="0">
                <a:solidFill>
                  <a:schemeClr val="bg1"/>
                </a:solidFill>
                <a:latin typeface="Meiryo UI" panose="020B0604030504040204" pitchFamily="50" charset="-128"/>
                <a:ea typeface="Meiryo UI" panose="020B0604030504040204" pitchFamily="50" charset="-128"/>
              </a:defRPr>
            </a:lvl1pPr>
          </a:lstStyle>
          <a:p>
            <a:pPr lvl="0" rtl="0"/>
            <a:r>
              <a:rPr lang="en-US" altLang="ja-JP" noProof="1"/>
              <a:t>3</a:t>
            </a:r>
          </a:p>
        </p:txBody>
      </p:sp>
      <p:sp>
        <p:nvSpPr>
          <p:cNvPr id="20" name="テキスト プレースホルダー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i="0" baseline="0">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サブタイトルのみ">
    <p:spTree>
      <p:nvGrpSpPr>
        <p:cNvPr id="1" name=""/>
        <p:cNvGrpSpPr/>
        <p:nvPr/>
      </p:nvGrpSpPr>
      <p:grpSpPr>
        <a:xfrm>
          <a:off x="0" y="0"/>
          <a:ext cx="0" cy="0"/>
          <a:chOff x="0" y="0"/>
          <a:chExt cx="0" cy="0"/>
        </a:xfrm>
      </p:grpSpPr>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762000" y="559678"/>
            <a:ext cx="3833906" cy="2221622"/>
          </a:xfrm>
        </p:spPr>
        <p:txBody>
          <a:bodyPr rtlCol="0" anchor="b"/>
          <a:lstStyle>
            <a:lvl1pPr>
              <a:defRPr i="0" baseline="0">
                <a:solidFill>
                  <a:schemeClr val="bg1"/>
                </a:solidFill>
                <a:ea typeface="Meiryo UI" panose="020B0604030504040204" pitchFamily="50" charset="-128"/>
              </a:defRPr>
            </a:lvl1pPr>
          </a:lstStyle>
          <a:p>
            <a:pPr rtl="0"/>
            <a:r>
              <a:rPr lang="ja-JP" altLang="en-US" noProof="1"/>
              <a:t>マスター タイトルの書式設定</a:t>
            </a:r>
          </a:p>
        </p:txBody>
      </p:sp>
      <p:sp>
        <p:nvSpPr>
          <p:cNvPr id="4" name="日付プレースホルダー 3"/>
          <p:cNvSpPr>
            <a:spLocks noGrp="1"/>
          </p:cNvSpPr>
          <p:nvPr>
            <p:ph type="dt" sz="half" idx="10"/>
          </p:nvPr>
        </p:nvSpPr>
        <p:spPr/>
        <p:txBody>
          <a:bodyPr rtlCol="0"/>
          <a:lstStyle>
            <a:lvl1pPr>
              <a:defRPr i="0" baseline="0">
                <a:solidFill>
                  <a:schemeClr val="bg1"/>
                </a:solidFill>
                <a:ea typeface="Meiryo UI" panose="020B0604030504040204" pitchFamily="50" charset="-128"/>
              </a:defRPr>
            </a:lvl1pPr>
          </a:lstStyle>
          <a:p>
            <a:fld id="{C3B63B71-5ABF-4D9E-B1EA-3AFE252391B2}"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solidFill>
                  <a:schemeClr val="bg1"/>
                </a:solidFill>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20" name="テキスト プレースホルダー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i="0" baseline="0">
                <a:solidFill>
                  <a:schemeClr val="bg1"/>
                </a:solidFill>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つの画像/アイコン行頭文字">
    <p:bg>
      <p:bgPr>
        <a:solidFill>
          <a:schemeClr val="bg2"/>
        </a:solidFill>
        <a:effectLst/>
      </p:bgPr>
    </p:bg>
    <p:spTree>
      <p:nvGrpSpPr>
        <p:cNvPr id="1" name=""/>
        <p:cNvGrpSpPr/>
        <p:nvPr/>
      </p:nvGrpSpPr>
      <p:grpSpPr>
        <a:xfrm>
          <a:off x="0" y="0"/>
          <a:ext cx="0" cy="0"/>
          <a:chOff x="0" y="0"/>
          <a:chExt cx="0" cy="0"/>
        </a:xfrm>
      </p:grpSpPr>
      <p:sp>
        <p:nvSpPr>
          <p:cNvPr id="9" name="フリーフォーム(F) 6" title="ページ番号図形">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762000" y="559678"/>
            <a:ext cx="3833906" cy="2221622"/>
          </a:xfrm>
        </p:spPr>
        <p:txBody>
          <a:bodyPr rtlCol="0" anchor="b"/>
          <a:lstStyle>
            <a:lvl1pPr>
              <a:defRPr i="0" baseline="0">
                <a:solidFill>
                  <a:schemeClr val="bg1"/>
                </a:solidFill>
                <a:ea typeface="Meiryo UI" panose="020B0604030504040204" pitchFamily="50" charset="-128"/>
              </a:defRPr>
            </a:lvl1pPr>
          </a:lstStyle>
          <a:p>
            <a:pPr rtl="0"/>
            <a:r>
              <a:rPr lang="ja-JP" altLang="en-US" noProof="1"/>
              <a:t>マスター タイトルの書式設定</a:t>
            </a:r>
          </a:p>
        </p:txBody>
      </p:sp>
      <p:sp>
        <p:nvSpPr>
          <p:cNvPr id="4" name="日付プレースホルダー 3"/>
          <p:cNvSpPr>
            <a:spLocks noGrp="1"/>
          </p:cNvSpPr>
          <p:nvPr>
            <p:ph type="dt" sz="half" idx="10"/>
          </p:nvPr>
        </p:nvSpPr>
        <p:spPr/>
        <p:txBody>
          <a:bodyPr rtlCol="0"/>
          <a:lstStyle>
            <a:lvl1pPr>
              <a:defRPr i="0" baseline="0">
                <a:solidFill>
                  <a:schemeClr val="bg1"/>
                </a:solidFill>
                <a:ea typeface="Meiryo UI" panose="020B0604030504040204" pitchFamily="50" charset="-128"/>
              </a:defRPr>
            </a:lvl1pPr>
          </a:lstStyle>
          <a:p>
            <a:fld id="{446416DD-2F18-4912-9DD4-0ABA36A52527}"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solidFill>
                  <a:schemeClr val="bg1"/>
                </a:solidFill>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20" name="テキスト プレースホルダー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i="0" baseline="0">
                <a:solidFill>
                  <a:schemeClr val="bg1"/>
                </a:solidFill>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コンテンツ プレースホルダー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11" name="テキスト プレースホルダー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12" name="テキスト プレースホルダー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7" name="テキスト プレースホルダー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16" name="テキスト プレースホルダー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19" name="テキスト プレースホルダー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3" name="図プレースホルダー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25" name="図プレースホルダー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27" name="図プレースホルダー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1" name="図プレースホルダー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3" name="図プレースホルダー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5" name="図プレースホルダー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つの中サイズの図とその説明">
    <p:spTree>
      <p:nvGrpSpPr>
        <p:cNvPr id="1" name=""/>
        <p:cNvGrpSpPr/>
        <p:nvPr/>
      </p:nvGrpSpPr>
      <p:grpSpPr>
        <a:xfrm>
          <a:off x="0" y="0"/>
          <a:ext cx="0" cy="0"/>
          <a:chOff x="0" y="0"/>
          <a:chExt cx="0" cy="0"/>
        </a:xfrm>
      </p:grpSpPr>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hasCustomPrompt="1"/>
          </p:nvPr>
        </p:nvSpPr>
        <p:spPr>
          <a:xfrm>
            <a:off x="762000" y="2831932"/>
            <a:ext cx="3833906" cy="1562638"/>
          </a:xfrm>
        </p:spPr>
        <p:txBody>
          <a:bodyPr rtlCol="0" anchor="b"/>
          <a:lstStyle>
            <a:lvl1pPr>
              <a:defRPr i="0" baseline="0">
                <a:ea typeface="Meiryo UI" panose="020B0604030504040204" pitchFamily="50" charset="-128"/>
              </a:defRPr>
            </a:lvl1pPr>
          </a:lstStyle>
          <a:p>
            <a:pPr rtl="0"/>
            <a:r>
              <a:rPr lang="ja-JP" altLang="en-US" noProof="1"/>
              <a:t>クリックしてタイトルを編集する</a:t>
            </a:r>
          </a:p>
        </p:txBody>
      </p:sp>
      <p:sp>
        <p:nvSpPr>
          <p:cNvPr id="4" name="日付プレースホルダー 3"/>
          <p:cNvSpPr>
            <a:spLocks noGrp="1"/>
          </p:cNvSpPr>
          <p:nvPr>
            <p:ph type="dt" sz="half" idx="10"/>
          </p:nvPr>
        </p:nvSpPr>
        <p:spPr/>
        <p:txBody>
          <a:bodyPr rtlCol="0"/>
          <a:lstStyle>
            <a:lvl1pPr>
              <a:defRPr i="0" baseline="0">
                <a:ea typeface="Meiryo UI" panose="020B0604030504040204" pitchFamily="50" charset="-128"/>
              </a:defRPr>
            </a:lvl1pPr>
          </a:lstStyle>
          <a:p>
            <a:fld id="{F8FD3B6A-EFFC-4F8E-8616-3B48FC7D8E4B}"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20" name="テキスト プレースホルダー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i="0" baseline="0">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図プレースホルダー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0" baseline="0">
                <a:ea typeface="Meiryo UI" panose="020B0604030504040204" pitchFamily="50" charset="-128"/>
              </a:defRPr>
            </a:lvl1pPr>
          </a:lstStyle>
          <a:p>
            <a:pPr rtl="0"/>
            <a:r>
              <a:rPr lang="ja-JP" altLang="en-US" noProof="1"/>
              <a:t>人物写真を挿入する</a:t>
            </a:r>
          </a:p>
        </p:txBody>
      </p:sp>
      <p:sp>
        <p:nvSpPr>
          <p:cNvPr id="19" name="コンテンツ プレースホルダー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2" name="テキスト プレースホルダー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3" name="テキスト プレースホルダー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4" name="テキスト プレースホルダー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5" name="テキスト プレースホルダー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6" name="テキスト プレースホルダー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i="0" baseline="0">
                <a:solidFill>
                  <a:schemeClr val="tx1">
                    <a:lumMod val="85000"/>
                    <a:lumOff val="15000"/>
                  </a:schemeClr>
                </a:solidFill>
                <a:ea typeface="Meiryo UI" panose="020B0604030504040204" pitchFamily="50" charset="-128"/>
              </a:defRPr>
            </a:lvl1pPr>
          </a:lstStyle>
          <a:p>
            <a:pPr lvl="0" rtl="0"/>
            <a:r>
              <a:rPr lang="ja-JP" altLang="en-US" noProof="1"/>
              <a:t>項目の説明</a:t>
            </a:r>
          </a:p>
        </p:txBody>
      </p:sp>
      <p:sp>
        <p:nvSpPr>
          <p:cNvPr id="27" name="図プレースホルダー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28" name="図プレースホルダー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29" name="図プレースホルダー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0" name="図プレースホルダー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1" name="図プレースホルダー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
        <p:nvSpPr>
          <p:cNvPr id="32" name="図プレースホルダー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0" baseline="0">
                <a:solidFill>
                  <a:schemeClr val="tx1">
                    <a:lumMod val="85000"/>
                    <a:lumOff val="15000"/>
                  </a:schemeClr>
                </a:solidFill>
                <a:ea typeface="Meiryo UI" panose="020B0604030504040204" pitchFamily="50" charset="-128"/>
              </a:defRPr>
            </a:lvl1pPr>
          </a:lstStyle>
          <a:p>
            <a:pPr rtl="0"/>
            <a:r>
              <a:rPr lang="ja-JP" altLang="en-US" noProof="1"/>
              <a:t>アイコン</a:t>
            </a:r>
            <a:r>
              <a:rPr lang="en-US" altLang="ja-JP" noProof="1"/>
              <a:t>/</a:t>
            </a:r>
            <a:r>
              <a:rPr lang="ja-JP" altLang="en-US" noProof="1"/>
              <a:t>図を挿入する</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bg>
      <p:bgRef idx="1001">
        <a:schemeClr val="bg2"/>
      </p:bgRef>
    </p:bg>
    <p:spTree>
      <p:nvGrpSpPr>
        <p:cNvPr id="1" name=""/>
        <p:cNvGrpSpPr/>
        <p:nvPr/>
      </p:nvGrpSpPr>
      <p:grpSpPr>
        <a:xfrm>
          <a:off x="0" y="0"/>
          <a:ext cx="0" cy="0"/>
          <a:chOff x="0" y="0"/>
          <a:chExt cx="0" cy="0"/>
        </a:xfrm>
      </p:grpSpPr>
      <p:sp>
        <p:nvSpPr>
          <p:cNvPr id="12" name="フリーフォーム(F) 6" title="ページ番号図形"/>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タイトル 1"/>
          <p:cNvSpPr>
            <a:spLocks noGrp="1"/>
          </p:cNvSpPr>
          <p:nvPr>
            <p:ph type="ctrTitle"/>
          </p:nvPr>
        </p:nvSpPr>
        <p:spPr>
          <a:xfrm>
            <a:off x="5747656" y="1264197"/>
            <a:ext cx="5670487" cy="4268965"/>
          </a:xfrm>
        </p:spPr>
        <p:txBody>
          <a:bodyPr rtlCol="0" anchor="ctr">
            <a:normAutofit/>
          </a:bodyPr>
          <a:lstStyle>
            <a:lvl1pPr algn="l">
              <a:lnSpc>
                <a:spcPct val="85000"/>
              </a:lnSpc>
              <a:defRPr sz="6000" i="0" cap="none" baseline="0">
                <a:solidFill>
                  <a:schemeClr val="tx2"/>
                </a:solidFill>
              </a:defRPr>
            </a:lvl1pPr>
          </a:lstStyle>
          <a:p>
            <a:pPr rtl="0"/>
            <a:r>
              <a:rPr lang="ja-JP" altLang="en-US" noProof="1"/>
              <a:t>マスター タイトルの書式設定</a:t>
            </a:r>
          </a:p>
        </p:txBody>
      </p:sp>
      <p:sp>
        <p:nvSpPr>
          <p:cNvPr id="3" name="サブタイトル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1"/>
              <a:t>マスター サブタイトルの書式設定</a:t>
            </a:r>
          </a:p>
        </p:txBody>
      </p:sp>
      <p:cxnSp>
        <p:nvCxnSpPr>
          <p:cNvPr id="9" name="直線​​コネクタ(S) 8" title="縦罫線"/>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セクション ヘッダー">
    <p:bg>
      <p:bgPr>
        <a:solidFill>
          <a:schemeClr val="bg2"/>
        </a:solidFill>
        <a:effectLst/>
      </p:bgPr>
    </p:bg>
    <p:spTree>
      <p:nvGrpSpPr>
        <p:cNvPr id="1" name=""/>
        <p:cNvGrpSpPr/>
        <p:nvPr/>
      </p:nvGrpSpPr>
      <p:grpSpPr>
        <a:xfrm>
          <a:off x="0" y="0"/>
          <a:ext cx="0" cy="0"/>
          <a:chOff x="0" y="0"/>
          <a:chExt cx="0" cy="0"/>
        </a:xfrm>
      </p:grpSpPr>
      <p:sp>
        <p:nvSpPr>
          <p:cNvPr id="7" name="フリーフォーム(F) 6" title="ページ番号図形"/>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タイトル 1"/>
          <p:cNvSpPr>
            <a:spLocks noGrp="1"/>
          </p:cNvSpPr>
          <p:nvPr>
            <p:ph type="title"/>
          </p:nvPr>
        </p:nvSpPr>
        <p:spPr>
          <a:xfrm>
            <a:off x="1947673" y="2571722"/>
            <a:ext cx="8296654" cy="3286153"/>
          </a:xfrm>
        </p:spPr>
        <p:txBody>
          <a:bodyPr rtlCol="0" anchor="t">
            <a:normAutofit/>
          </a:bodyPr>
          <a:lstStyle>
            <a:lvl1pPr>
              <a:lnSpc>
                <a:spcPct val="85000"/>
              </a:lnSpc>
              <a:defRPr sz="7700" i="0" cap="none" baseline="0">
                <a:solidFill>
                  <a:schemeClr val="tx1">
                    <a:lumMod val="85000"/>
                    <a:lumOff val="15000"/>
                  </a:schemeClr>
                </a:solidFill>
              </a:defRPr>
            </a:lvl1pPr>
          </a:lstStyle>
          <a:p>
            <a:pPr rtl="0"/>
            <a:r>
              <a:rPr lang="ja-JP" altLang="en-US" noProof="1"/>
              <a:t>マスター タイトルの書式設定</a:t>
            </a:r>
          </a:p>
        </p:txBody>
      </p:sp>
      <p:sp>
        <p:nvSpPr>
          <p:cNvPr id="3" name="テキスト プレースホルダー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0"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ja-JP" altLang="en-US" noProof="1"/>
              <a:t>マスター テキストのスタイルを編集する</a:t>
            </a:r>
          </a:p>
        </p:txBody>
      </p:sp>
      <p:sp>
        <p:nvSpPr>
          <p:cNvPr id="4" name="日付プレースホルダー 3"/>
          <p:cNvSpPr>
            <a:spLocks noGrp="1"/>
          </p:cNvSpPr>
          <p:nvPr>
            <p:ph type="dt" sz="half" idx="10"/>
          </p:nvPr>
        </p:nvSpPr>
        <p:spPr>
          <a:xfrm>
            <a:off x="8742955" y="6314439"/>
            <a:ext cx="1596622" cy="365125"/>
          </a:xfrm>
        </p:spPr>
        <p:txBody>
          <a:bodyPr rtlCol="0"/>
          <a:lstStyle>
            <a:lvl1pPr>
              <a:defRPr sz="1200" i="0" baseline="0">
                <a:solidFill>
                  <a:schemeClr val="tx1">
                    <a:lumMod val="85000"/>
                    <a:lumOff val="15000"/>
                  </a:schemeClr>
                </a:solidFill>
              </a:defRPr>
            </a:lvl1pPr>
          </a:lstStyle>
          <a:p>
            <a:fld id="{94CCDF94-96D1-46BE-87A7-6B581D53D12F}"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a:xfrm>
            <a:off x="1947673" y="6314440"/>
            <a:ext cx="6480226" cy="365125"/>
          </a:xfrm>
        </p:spPr>
        <p:txBody>
          <a:bodyPr rtlCol="0"/>
          <a:lstStyle>
            <a:lvl1pPr>
              <a:defRPr b="0" i="0" baseline="0">
                <a:solidFill>
                  <a:schemeClr val="tx1">
                    <a:lumMod val="85000"/>
                    <a:lumOff val="15000"/>
                  </a:schemeClr>
                </a:solidFill>
              </a:defRPr>
            </a:lvl1pPr>
          </a:lstStyle>
          <a:p>
            <a:endParaRPr lang="ja-JP" altLang="en-US" noProof="1"/>
          </a:p>
        </p:txBody>
      </p:sp>
      <p:sp>
        <p:nvSpPr>
          <p:cNvPr id="6" name="スライド番号プレースホルダー 5"/>
          <p:cNvSpPr>
            <a:spLocks noGrp="1"/>
          </p:cNvSpPr>
          <p:nvPr>
            <p:ph type="sldNum" sz="quarter" idx="12"/>
          </p:nvPr>
        </p:nvSpPr>
        <p:spPr>
          <a:xfrm>
            <a:off x="11784011" y="1620760"/>
            <a:ext cx="407988" cy="365125"/>
          </a:xfrm>
        </p:spPr>
        <p:txBody>
          <a:bodyPr rtlCol="0"/>
          <a:lstStyle>
            <a:lvl1pPr>
              <a:defRPr i="0" baseline="0">
                <a:solidFill>
                  <a:schemeClr val="bg2"/>
                </a:solidFill>
              </a:defRPr>
            </a:lvl1pPr>
          </a:lstStyle>
          <a:p>
            <a:fld id="{13D2E340-0663-474B-992C-9192B5C45E57}" type="slidenum">
              <a:rPr lang="en-US" altLang="ja-JP" noProof="1" smtClean="0"/>
              <a:pPr/>
              <a:t>‹#›</a:t>
            </a:fld>
            <a:endParaRPr lang="ja-JP" altLang="en-US" noProof="1"/>
          </a:p>
        </p:txBody>
      </p:sp>
      <p:cxnSp>
        <p:nvCxnSpPr>
          <p:cNvPr id="10" name="直線​​コネクタ(S) 9" title="横罫線"/>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spTree>
      <p:nvGrpSpPr>
        <p:cNvPr id="1" name=""/>
        <p:cNvGrpSpPr/>
        <p:nvPr/>
      </p:nvGrpSpPr>
      <p:grpSpPr>
        <a:xfrm>
          <a:off x="0" y="0"/>
          <a:ext cx="0" cy="0"/>
          <a:chOff x="0" y="0"/>
          <a:chExt cx="0" cy="0"/>
        </a:xfrm>
      </p:grpSpPr>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762000" y="559678"/>
            <a:ext cx="3833906" cy="2221622"/>
          </a:xfrm>
        </p:spPr>
        <p:txBody>
          <a:bodyPr rtlCol="0" anchor="b"/>
          <a:lstStyle>
            <a:lvl1pPr>
              <a:defRPr i="0" baseline="0">
                <a:solidFill>
                  <a:schemeClr val="bg1"/>
                </a:solidFill>
                <a:ea typeface="Meiryo UI" panose="020B0604030504040204" pitchFamily="50" charset="-128"/>
              </a:defRPr>
            </a:lvl1pPr>
          </a:lstStyle>
          <a:p>
            <a:pPr rtl="0"/>
            <a:r>
              <a:rPr lang="ja-JP" altLang="en-US" noProof="1"/>
              <a:t>マスター タイトルの書式設定</a:t>
            </a:r>
          </a:p>
        </p:txBody>
      </p:sp>
      <p:sp>
        <p:nvSpPr>
          <p:cNvPr id="4" name="日付プレースホルダー 3"/>
          <p:cNvSpPr>
            <a:spLocks noGrp="1"/>
          </p:cNvSpPr>
          <p:nvPr>
            <p:ph type="dt" sz="half" idx="10"/>
          </p:nvPr>
        </p:nvSpPr>
        <p:spPr/>
        <p:txBody>
          <a:bodyPr rtlCol="0"/>
          <a:lstStyle>
            <a:lvl1pPr>
              <a:defRPr i="0" baseline="0">
                <a:solidFill>
                  <a:schemeClr val="bg1"/>
                </a:solidFill>
                <a:ea typeface="Meiryo UI" panose="020B0604030504040204" pitchFamily="50" charset="-128"/>
              </a:defRPr>
            </a:lvl1pPr>
          </a:lstStyle>
          <a:p>
            <a:fld id="{8029EAA5-E499-4F19-B7C6-68E27A4F4766}"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solidFill>
                  <a:schemeClr val="bg1"/>
                </a:solidFill>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20" name="テキスト プレースホルダー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i="0" baseline="0">
                <a:solidFill>
                  <a:schemeClr val="bg1"/>
                </a:solidFill>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コンテンツ プレースホルダー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lvl1pPr>
              <a:defRPr i="0" baseline="0">
                <a:ea typeface="Meiryo UI" panose="020B0604030504040204" pitchFamily="50" charset="-128"/>
              </a:defRPr>
            </a:lvl1pPr>
            <a:lvl2pPr>
              <a:defRPr i="0" baseline="0">
                <a:ea typeface="Meiryo UI" panose="020B0604030504040204" pitchFamily="50" charset="-128"/>
              </a:defRPr>
            </a:lvl2pPr>
            <a:lvl3pPr>
              <a:defRPr i="0" baseline="0">
                <a:ea typeface="Meiryo UI" panose="020B0604030504040204" pitchFamily="50" charset="-128"/>
              </a:defRPr>
            </a:lvl3pPr>
            <a:lvl4pPr>
              <a:defRPr i="0" baseline="0">
                <a:ea typeface="Meiryo UI" panose="020B0604030504040204" pitchFamily="50" charset="-128"/>
              </a:defRPr>
            </a:lvl4pPr>
            <a:lvl5pPr>
              <a:defRPr i="0" baseline="0">
                <a:ea typeface="Meiryo UI" panose="020B0604030504040204" pitchFamily="50" charset="-128"/>
              </a:defRPr>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キャプション付きの図">
    <p:spTree>
      <p:nvGrpSpPr>
        <p:cNvPr id="1" name=""/>
        <p:cNvGrpSpPr/>
        <p:nvPr/>
      </p:nvGrpSpPr>
      <p:grpSpPr>
        <a:xfrm>
          <a:off x="0" y="0"/>
          <a:ext cx="0" cy="0"/>
          <a:chOff x="0" y="0"/>
          <a:chExt cx="0" cy="0"/>
        </a:xfrm>
      </p:grpSpPr>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762000" y="559678"/>
            <a:ext cx="3833906" cy="2221622"/>
          </a:xfrm>
        </p:spPr>
        <p:txBody>
          <a:bodyPr rtlCol="0" anchor="b"/>
          <a:lstStyle>
            <a:lvl1pPr>
              <a:defRPr i="0" baseline="0">
                <a:solidFill>
                  <a:schemeClr val="bg1"/>
                </a:solidFill>
                <a:ea typeface="Meiryo UI" panose="020B0604030504040204" pitchFamily="50" charset="-128"/>
              </a:defRPr>
            </a:lvl1pPr>
          </a:lstStyle>
          <a:p>
            <a:pPr rtl="0"/>
            <a:r>
              <a:rPr lang="ja-JP" altLang="en-US" noProof="1"/>
              <a:t>マスター タイトルの書式設定</a:t>
            </a:r>
          </a:p>
        </p:txBody>
      </p:sp>
      <p:sp>
        <p:nvSpPr>
          <p:cNvPr id="4" name="日付プレースホルダー 3"/>
          <p:cNvSpPr>
            <a:spLocks noGrp="1"/>
          </p:cNvSpPr>
          <p:nvPr>
            <p:ph type="dt" sz="half" idx="10"/>
          </p:nvPr>
        </p:nvSpPr>
        <p:spPr/>
        <p:txBody>
          <a:bodyPr rtlCol="0"/>
          <a:lstStyle>
            <a:lvl1pPr>
              <a:defRPr i="0" baseline="0">
                <a:solidFill>
                  <a:schemeClr val="bg1"/>
                </a:solidFill>
                <a:ea typeface="Meiryo UI" panose="020B0604030504040204" pitchFamily="50" charset="-128"/>
              </a:defRPr>
            </a:lvl1pPr>
          </a:lstStyle>
          <a:p>
            <a:fld id="{3D197831-5903-4B57-84E3-A1AE540769FD}"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solidFill>
                  <a:schemeClr val="bg1"/>
                </a:solidFill>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sp>
        <p:nvSpPr>
          <p:cNvPr id="20" name="テキスト プレースホルダー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i="0" baseline="0">
                <a:solidFill>
                  <a:schemeClr val="bg1"/>
                </a:solidFill>
                <a:ea typeface="Meiryo UI" panose="020B0604030504040204" pitchFamily="50" charset="-128"/>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ja-JP" altLang="en-US" noProof="1"/>
              <a:t>サブタイトルをここに入力します</a:t>
            </a:r>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図プレースホルダー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i="0" baseline="0">
                <a:ea typeface="Meiryo UI" panose="020B0604030504040204" pitchFamily="50" charset="-128"/>
              </a:defRPr>
            </a:lvl1pPr>
          </a:lstStyle>
          <a:p>
            <a:pPr rtl="0"/>
            <a:r>
              <a:rPr lang="ja-JP" altLang="en-US" noProof="1"/>
              <a:t>アイコンをクリックして図を追加</a:t>
            </a:r>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18" name="長方形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i="0" baseline="0" noProof="1">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762000" y="559677"/>
            <a:ext cx="3833906" cy="5274923"/>
          </a:xfrm>
        </p:spPr>
        <p:txBody>
          <a:bodyPr rtlCol="0" anchor="b"/>
          <a:lstStyle>
            <a:lvl1pPr>
              <a:defRPr i="0" baseline="0">
                <a:solidFill>
                  <a:schemeClr val="bg1"/>
                </a:solidFill>
                <a:ea typeface="Meiryo UI" panose="020B0604030504040204" pitchFamily="50" charset="-128"/>
              </a:defRPr>
            </a:lvl1pPr>
          </a:lstStyle>
          <a:p>
            <a:pPr rtl="0"/>
            <a:r>
              <a:rPr lang="ja-JP" altLang="en-US" noProof="1"/>
              <a:t>マスター タイトルの書式設定</a:t>
            </a:r>
          </a:p>
        </p:txBody>
      </p:sp>
      <p:sp>
        <p:nvSpPr>
          <p:cNvPr id="4" name="日付プレースホルダー 3"/>
          <p:cNvSpPr>
            <a:spLocks noGrp="1"/>
          </p:cNvSpPr>
          <p:nvPr>
            <p:ph type="dt" sz="half" idx="10"/>
          </p:nvPr>
        </p:nvSpPr>
        <p:spPr/>
        <p:txBody>
          <a:bodyPr rtlCol="0"/>
          <a:lstStyle>
            <a:lvl1pPr>
              <a:defRPr i="0" baseline="0">
                <a:solidFill>
                  <a:schemeClr val="bg1"/>
                </a:solidFill>
                <a:ea typeface="Meiryo UI" panose="020B0604030504040204" pitchFamily="50" charset="-128"/>
              </a:defRPr>
            </a:lvl1pPr>
          </a:lstStyle>
          <a:p>
            <a:fld id="{B677B85F-CD9B-4BAE-9133-01F22B79CE54}" type="datetime1">
              <a:rPr lang="ja-JP" altLang="en-US" noProof="1" smtClean="0"/>
              <a:t>2022/9/30</a:t>
            </a:fld>
            <a:endParaRPr lang="ja-JP" altLang="en-US" noProof="1"/>
          </a:p>
        </p:txBody>
      </p:sp>
      <p:sp>
        <p:nvSpPr>
          <p:cNvPr id="5" name="フッター プレースホルダー 4"/>
          <p:cNvSpPr>
            <a:spLocks noGrp="1"/>
          </p:cNvSpPr>
          <p:nvPr>
            <p:ph type="ftr" sz="quarter" idx="11"/>
          </p:nvPr>
        </p:nvSpPr>
        <p:spPr/>
        <p:txBody>
          <a:bodyPr rtlCol="0"/>
          <a:lstStyle>
            <a:lvl1pPr>
              <a:defRPr i="0" baseline="0">
                <a:solidFill>
                  <a:schemeClr val="bg1"/>
                </a:solidFill>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i="0" baseline="0">
                <a:ea typeface="Meiryo UI" panose="020B0604030504040204" pitchFamily="50" charset="-128"/>
              </a:defRPr>
            </a:lvl1pPr>
          </a:lstStyle>
          <a:p>
            <a:fld id="{13D2E340-0663-474B-992C-9192B5C45E57}" type="slidenum">
              <a:rPr lang="en-US" altLang="ja-JP" noProof="1" smtClean="0"/>
              <a:pPr/>
              <a:t>‹#›</a:t>
            </a:fld>
            <a:endParaRPr lang="ja-JP" altLang="en-US" noProof="1"/>
          </a:p>
        </p:txBody>
      </p:sp>
      <p:cxnSp>
        <p:nvCxnSpPr>
          <p:cNvPr id="21" name="直線​​コネクタ(S) 20" title="横罫線">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コンテンツ プレースホルダー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lvl1pPr>
              <a:defRPr i="0" baseline="0">
                <a:ea typeface="Meiryo UI" panose="020B0604030504040204" pitchFamily="50" charset="-128"/>
              </a:defRPr>
            </a:lvl1pPr>
            <a:lvl2pPr>
              <a:defRPr i="0" baseline="0">
                <a:ea typeface="Meiryo UI" panose="020B0604030504040204" pitchFamily="50" charset="-128"/>
              </a:defRPr>
            </a:lvl2pPr>
            <a:lvl3pPr>
              <a:defRPr i="0" baseline="0">
                <a:ea typeface="Meiryo UI" panose="020B0604030504040204" pitchFamily="50" charset="-128"/>
              </a:defRPr>
            </a:lvl3pPr>
            <a:lvl4pPr>
              <a:defRPr i="0" baseline="0">
                <a:ea typeface="Meiryo UI" panose="020B0604030504040204" pitchFamily="50" charset="-128"/>
              </a:defRPr>
            </a:lvl4pPr>
            <a:lvl5pPr>
              <a:defRPr i="0" baseline="0">
                <a:ea typeface="Meiryo UI" panose="020B0604030504040204" pitchFamily="50" charset="-128"/>
              </a:defRPr>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i="0" baseline="0"/>
            </a:lvl1pPr>
          </a:lstStyle>
          <a:p>
            <a:pPr rtl="0"/>
            <a:r>
              <a:rPr lang="ja-JP" altLang="en-US" noProof="1"/>
              <a:t>マスター タイトルの書式設定</a:t>
            </a:r>
          </a:p>
        </p:txBody>
      </p:sp>
      <p:sp>
        <p:nvSpPr>
          <p:cNvPr id="3" name="コンテンツ プレースホルダー 2"/>
          <p:cNvSpPr>
            <a:spLocks noGrp="1"/>
          </p:cNvSpPr>
          <p:nvPr>
            <p:ph sz="half" idx="1" hasCustomPrompt="1"/>
          </p:nvPr>
        </p:nvSpPr>
        <p:spPr>
          <a:xfrm>
            <a:off x="5181600" y="540628"/>
            <a:ext cx="6248400" cy="2488946"/>
          </a:xfrm>
        </p:spPr>
        <p:txBody>
          <a:bodyPr rtlCol="0"/>
          <a:lstStyle>
            <a:lvl1pPr>
              <a:defRPr i="0" baseline="0"/>
            </a:lvl1pPr>
            <a:lvl2pPr>
              <a:defRPr i="0" baseline="0"/>
            </a:lvl2pPr>
            <a:lvl3pPr>
              <a:defRPr i="0" baseline="0"/>
            </a:lvl3pPr>
            <a:lvl4pPr>
              <a:defRPr i="0" baseline="0"/>
            </a:lvl4pPr>
            <a:lvl5pPr>
              <a:defRPr i="0"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コンテンツ プレースホルダー 3"/>
          <p:cNvSpPr>
            <a:spLocks noGrp="1"/>
          </p:cNvSpPr>
          <p:nvPr>
            <p:ph sz="half" idx="2" hasCustomPrompt="1"/>
          </p:nvPr>
        </p:nvSpPr>
        <p:spPr>
          <a:xfrm>
            <a:off x="5181600" y="3712467"/>
            <a:ext cx="6248400" cy="2482228"/>
          </a:xfrm>
        </p:spPr>
        <p:txBody>
          <a:bodyPr rtlCol="0"/>
          <a:lstStyle>
            <a:lvl1pPr>
              <a:defRPr i="0" baseline="0"/>
            </a:lvl1pPr>
            <a:lvl2pPr>
              <a:defRPr i="0" baseline="0"/>
            </a:lvl2pPr>
            <a:lvl3pPr>
              <a:defRPr i="0" baseline="0"/>
            </a:lvl3pPr>
            <a:lvl4pPr>
              <a:defRPr i="0" baseline="0"/>
            </a:lvl4pPr>
            <a:lvl5pPr>
              <a:defRPr i="0"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5" name="日付プレースホルダー 4"/>
          <p:cNvSpPr>
            <a:spLocks noGrp="1"/>
          </p:cNvSpPr>
          <p:nvPr>
            <p:ph type="dt" sz="half" idx="10"/>
          </p:nvPr>
        </p:nvSpPr>
        <p:spPr/>
        <p:txBody>
          <a:bodyPr rtlCol="0"/>
          <a:lstStyle>
            <a:lvl1pPr>
              <a:defRPr i="0" baseline="0"/>
            </a:lvl1pPr>
          </a:lstStyle>
          <a:p>
            <a:fld id="{7AF466A7-67CC-4E15-B55E-05A697E88117}" type="datetime1">
              <a:rPr lang="ja-JP" altLang="en-US" noProof="1" smtClean="0"/>
              <a:t>2022/9/30</a:t>
            </a:fld>
            <a:endParaRPr lang="ja-JP" altLang="en-US" noProof="1"/>
          </a:p>
        </p:txBody>
      </p:sp>
      <p:sp>
        <p:nvSpPr>
          <p:cNvPr id="6" name="フッター プレースホルダー 5"/>
          <p:cNvSpPr>
            <a:spLocks noGrp="1"/>
          </p:cNvSpPr>
          <p:nvPr>
            <p:ph type="ftr" sz="quarter" idx="11"/>
          </p:nvPr>
        </p:nvSpPr>
        <p:spPr/>
        <p:txBody>
          <a:bodyPr rtlCol="0"/>
          <a:lstStyle>
            <a:lvl1pPr>
              <a:defRPr i="0" baseline="0"/>
            </a:lvl1pPr>
          </a:lstStyle>
          <a:p>
            <a:endParaRPr lang="ja-JP" altLang="en-US" noProof="1"/>
          </a:p>
        </p:txBody>
      </p:sp>
      <p:sp>
        <p:nvSpPr>
          <p:cNvPr id="7" name="スライド番号プレースホルダー 6"/>
          <p:cNvSpPr>
            <a:spLocks noGrp="1"/>
          </p:cNvSpPr>
          <p:nvPr>
            <p:ph type="sldNum" sz="quarter" idx="12"/>
          </p:nvPr>
        </p:nvSpPr>
        <p:spPr/>
        <p:txBody>
          <a:bodyPr rtlCol="0"/>
          <a:lstStyle>
            <a:lvl1pPr>
              <a:defRPr i="0" baseline="0"/>
            </a:lvl1pPr>
          </a:lstStyle>
          <a:p>
            <a:fld id="{13D2E340-0663-474B-992C-9192B5C45E57}" type="slidenum">
              <a:rPr lang="en-US" altLang="ja-JP" noProof="1" smtClean="0"/>
              <a:pPr/>
              <a:t>‹#›</a:t>
            </a:fld>
            <a:endParaRPr lang="ja-JP" altLang="en-US" noProof="1"/>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762000" y="557784"/>
            <a:ext cx="3831336" cy="4956048"/>
          </a:xfrm>
        </p:spPr>
        <p:txBody>
          <a:bodyPr rtlCol="0"/>
          <a:lstStyle>
            <a:lvl1pPr>
              <a:defRPr i="0" baseline="0"/>
            </a:lvl1pPr>
          </a:lstStyle>
          <a:p>
            <a:pPr rtl="0"/>
            <a:r>
              <a:rPr lang="ja-JP" altLang="en-US" noProof="1"/>
              <a:t>マスター タイトルの書式設定</a:t>
            </a:r>
          </a:p>
        </p:txBody>
      </p:sp>
      <p:sp>
        <p:nvSpPr>
          <p:cNvPr id="3" name="テキスト プレースホルダー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0"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1"/>
              <a:t>マスター テキストのスタイルを編集する</a:t>
            </a:r>
          </a:p>
        </p:txBody>
      </p:sp>
      <p:sp>
        <p:nvSpPr>
          <p:cNvPr id="4" name="コンテンツ プレースホルダー 3"/>
          <p:cNvSpPr>
            <a:spLocks noGrp="1"/>
          </p:cNvSpPr>
          <p:nvPr>
            <p:ph sz="half" idx="2" hasCustomPrompt="1"/>
          </p:nvPr>
        </p:nvSpPr>
        <p:spPr>
          <a:xfrm>
            <a:off x="5181600" y="1526671"/>
            <a:ext cx="6245352" cy="1755648"/>
          </a:xfrm>
        </p:spPr>
        <p:txBody>
          <a:bodyPr rtlCol="0"/>
          <a:lstStyle>
            <a:lvl1pPr>
              <a:defRPr i="0" baseline="0"/>
            </a:lvl1pPr>
            <a:lvl2pPr>
              <a:defRPr i="0" baseline="0"/>
            </a:lvl2pPr>
            <a:lvl3pPr>
              <a:defRPr i="0" baseline="0"/>
            </a:lvl3pPr>
            <a:lvl4pPr>
              <a:defRPr i="0" baseline="0"/>
            </a:lvl4pPr>
            <a:lvl5pPr>
              <a:defRPr i="0"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5" name="テキスト プレースホルダー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0"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1"/>
              <a:t>マスター テキストのスタイルを編集する</a:t>
            </a:r>
          </a:p>
        </p:txBody>
      </p:sp>
      <p:sp>
        <p:nvSpPr>
          <p:cNvPr id="6" name="コンテンツ プレースホルダー 5"/>
          <p:cNvSpPr>
            <a:spLocks noGrp="1"/>
          </p:cNvSpPr>
          <p:nvPr>
            <p:ph sz="quarter" idx="4" hasCustomPrompt="1"/>
          </p:nvPr>
        </p:nvSpPr>
        <p:spPr>
          <a:xfrm>
            <a:off x="5181600" y="4669432"/>
            <a:ext cx="6245352" cy="1755648"/>
          </a:xfrm>
        </p:spPr>
        <p:txBody>
          <a:bodyPr rtlCol="0"/>
          <a:lstStyle>
            <a:lvl1pPr>
              <a:defRPr i="0" baseline="0"/>
            </a:lvl1pPr>
            <a:lvl2pPr>
              <a:defRPr i="0" baseline="0"/>
            </a:lvl2pPr>
            <a:lvl3pPr>
              <a:defRPr i="0" baseline="0"/>
            </a:lvl3pPr>
            <a:lvl4pPr>
              <a:defRPr i="0" baseline="0"/>
            </a:lvl4pPr>
            <a:lvl5pPr>
              <a:defRPr i="0"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7" name="日付プレースホルダー 6"/>
          <p:cNvSpPr>
            <a:spLocks noGrp="1"/>
          </p:cNvSpPr>
          <p:nvPr>
            <p:ph type="dt" sz="half" idx="10"/>
          </p:nvPr>
        </p:nvSpPr>
        <p:spPr/>
        <p:txBody>
          <a:bodyPr rtlCol="0"/>
          <a:lstStyle>
            <a:lvl1pPr>
              <a:defRPr i="0" baseline="0"/>
            </a:lvl1pPr>
          </a:lstStyle>
          <a:p>
            <a:fld id="{2ADE11A9-6654-401A-BD16-7EEF7F68AE49}" type="datetime1">
              <a:rPr lang="ja-JP" altLang="en-US" noProof="1" smtClean="0"/>
              <a:t>2022/9/30</a:t>
            </a:fld>
            <a:endParaRPr lang="ja-JP" altLang="en-US" noProof="1"/>
          </a:p>
        </p:txBody>
      </p:sp>
      <p:sp>
        <p:nvSpPr>
          <p:cNvPr id="8" name="フッター プレースホルダー 7"/>
          <p:cNvSpPr>
            <a:spLocks noGrp="1"/>
          </p:cNvSpPr>
          <p:nvPr>
            <p:ph type="ftr" sz="quarter" idx="11"/>
          </p:nvPr>
        </p:nvSpPr>
        <p:spPr/>
        <p:txBody>
          <a:bodyPr rtlCol="0"/>
          <a:lstStyle>
            <a:lvl1pPr>
              <a:defRPr i="0" baseline="0"/>
            </a:lvl1pPr>
          </a:lstStyle>
          <a:p>
            <a:endParaRPr lang="ja-JP" altLang="en-US" noProof="1"/>
          </a:p>
        </p:txBody>
      </p:sp>
      <p:sp>
        <p:nvSpPr>
          <p:cNvPr id="9" name="スライド番号プレースホルダー 8"/>
          <p:cNvSpPr>
            <a:spLocks noGrp="1"/>
          </p:cNvSpPr>
          <p:nvPr>
            <p:ph type="sldNum" sz="quarter" idx="12"/>
          </p:nvPr>
        </p:nvSpPr>
        <p:spPr/>
        <p:txBody>
          <a:bodyPr rtlCol="0"/>
          <a:lstStyle>
            <a:lvl1pPr>
              <a:defRPr i="0" baseline="0"/>
            </a:lvl1pPr>
          </a:lstStyle>
          <a:p>
            <a:fld id="{13D2E340-0663-474B-992C-9192B5C45E57}" type="slidenum">
              <a:rPr lang="en-US" altLang="ja-JP" noProof="1" smtClean="0"/>
              <a:pPr/>
              <a:t>‹#›</a:t>
            </a:fld>
            <a:endParaRPr lang="ja-JP" altLang="en-US" noProof="1"/>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i="0" baseline="0"/>
            </a:lvl1pPr>
          </a:lstStyle>
          <a:p>
            <a:pPr rtl="0"/>
            <a:r>
              <a:rPr lang="ja-JP" altLang="en-US" noProof="1"/>
              <a:t>マスター タイトルの書式設定</a:t>
            </a:r>
          </a:p>
        </p:txBody>
      </p:sp>
      <p:sp>
        <p:nvSpPr>
          <p:cNvPr id="3" name="日付プレースホルダー 2"/>
          <p:cNvSpPr>
            <a:spLocks noGrp="1"/>
          </p:cNvSpPr>
          <p:nvPr>
            <p:ph type="dt" sz="half" idx="10"/>
          </p:nvPr>
        </p:nvSpPr>
        <p:spPr/>
        <p:txBody>
          <a:bodyPr rtlCol="0"/>
          <a:lstStyle>
            <a:lvl1pPr>
              <a:defRPr i="0" baseline="0"/>
            </a:lvl1pPr>
          </a:lstStyle>
          <a:p>
            <a:fld id="{A4C8A277-757B-4640-8F2C-3F05BB10C8B5}" type="datetime1">
              <a:rPr lang="ja-JP" altLang="en-US" noProof="1" smtClean="0"/>
              <a:t>2022/9/30</a:t>
            </a:fld>
            <a:endParaRPr lang="ja-JP" altLang="en-US" noProof="1"/>
          </a:p>
        </p:txBody>
      </p:sp>
      <p:sp>
        <p:nvSpPr>
          <p:cNvPr id="4" name="フッター プレースホルダー 3"/>
          <p:cNvSpPr>
            <a:spLocks noGrp="1"/>
          </p:cNvSpPr>
          <p:nvPr>
            <p:ph type="ftr" sz="quarter" idx="11"/>
          </p:nvPr>
        </p:nvSpPr>
        <p:spPr/>
        <p:txBody>
          <a:bodyPr rtlCol="0"/>
          <a:lstStyle>
            <a:lvl1pPr>
              <a:defRPr i="0" baseline="0"/>
            </a:lvl1pPr>
          </a:lstStyle>
          <a:p>
            <a:endParaRPr lang="ja-JP" altLang="en-US" noProof="1"/>
          </a:p>
        </p:txBody>
      </p:sp>
      <p:sp>
        <p:nvSpPr>
          <p:cNvPr id="5" name="スライド番号プレースホルダー 4"/>
          <p:cNvSpPr>
            <a:spLocks noGrp="1"/>
          </p:cNvSpPr>
          <p:nvPr>
            <p:ph type="sldNum" sz="quarter" idx="12"/>
          </p:nvPr>
        </p:nvSpPr>
        <p:spPr/>
        <p:txBody>
          <a:bodyPr rtlCol="0"/>
          <a:lstStyle>
            <a:lvl1pPr>
              <a:defRPr i="0" baseline="0"/>
            </a:lvl1pPr>
          </a:lstStyle>
          <a:p>
            <a:fld id="{13D2E340-0663-474B-992C-9192B5C45E57}" type="slidenum">
              <a:rPr lang="en-US" altLang="ja-JP" noProof="1" smtClean="0"/>
              <a:pPr/>
              <a:t>‹#›</a:t>
            </a:fld>
            <a:endParaRPr lang="ja-JP" altLang="en-US" noProof="1"/>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lvl1pPr>
              <a:defRPr i="0" baseline="0"/>
            </a:lvl1pPr>
          </a:lstStyle>
          <a:p>
            <a:fld id="{BE308D4F-B200-492F-8213-C6C6E26708B5}" type="datetime1">
              <a:rPr lang="ja-JP" altLang="en-US" noProof="1" smtClean="0"/>
              <a:t>2022/9/30</a:t>
            </a:fld>
            <a:endParaRPr lang="ja-JP" altLang="en-US" noProof="1"/>
          </a:p>
        </p:txBody>
      </p:sp>
      <p:sp>
        <p:nvSpPr>
          <p:cNvPr id="3" name="フッター プレースホルダー 2"/>
          <p:cNvSpPr>
            <a:spLocks noGrp="1"/>
          </p:cNvSpPr>
          <p:nvPr>
            <p:ph type="ftr" sz="quarter" idx="11"/>
          </p:nvPr>
        </p:nvSpPr>
        <p:spPr/>
        <p:txBody>
          <a:bodyPr rtlCol="0"/>
          <a:lstStyle>
            <a:lvl1pPr>
              <a:defRPr i="0" baseline="0"/>
            </a:lvl1pPr>
          </a:lstStyle>
          <a:p>
            <a:endParaRPr lang="ja-JP" altLang="en-US" noProof="1"/>
          </a:p>
        </p:txBody>
      </p:sp>
      <p:sp>
        <p:nvSpPr>
          <p:cNvPr id="4" name="スライド番号プレースホルダー 3"/>
          <p:cNvSpPr>
            <a:spLocks noGrp="1"/>
          </p:cNvSpPr>
          <p:nvPr>
            <p:ph type="sldNum" sz="quarter" idx="12"/>
          </p:nvPr>
        </p:nvSpPr>
        <p:spPr/>
        <p:txBody>
          <a:bodyPr rtlCol="0"/>
          <a:lstStyle>
            <a:lvl1pPr>
              <a:defRPr i="0" baseline="0"/>
            </a:lvl1pPr>
          </a:lstStyle>
          <a:p>
            <a:fld id="{13D2E340-0663-474B-992C-9192B5C45E57}" type="slidenum">
              <a:rPr lang="en-US" altLang="ja-JP" noProof="1" smtClean="0"/>
              <a:pPr/>
              <a:t>‹#›</a:t>
            </a:fld>
            <a:endParaRPr lang="ja-JP" altLang="en-US" noProof="1"/>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フリーフォーム(F) 6" title="ページ番号図形"/>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タイトル プレースホルダー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ja-JP" altLang="en-US" noProof="1"/>
              <a:t>マスター タイトルの書式設定</a:t>
            </a:r>
          </a:p>
        </p:txBody>
      </p:sp>
      <p:sp>
        <p:nvSpPr>
          <p:cNvPr id="3" name="テキスト プレースホルダー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日付プレースホルダー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0" baseline="0">
                <a:solidFill>
                  <a:schemeClr val="tx1">
                    <a:lumMod val="85000"/>
                    <a:lumOff val="15000"/>
                  </a:schemeClr>
                </a:solidFill>
                <a:latin typeface="Meiryo UI" panose="020B0604030504040204" pitchFamily="50" charset="-128"/>
                <a:ea typeface="Meiryo UI" panose="020B0604030504040204" pitchFamily="50" charset="-128"/>
              </a:defRPr>
            </a:lvl1pPr>
          </a:lstStyle>
          <a:p>
            <a:fld id="{2F5B570C-5594-42A8-98F9-56C9D3389613}" type="datetime1">
              <a:rPr lang="ja-JP" altLang="en-US" noProof="1" smtClean="0"/>
              <a:t>2022/9/30</a:t>
            </a:fld>
            <a:endParaRPr lang="ja-JP" altLang="en-US" noProof="1"/>
          </a:p>
        </p:txBody>
      </p:sp>
      <p:sp>
        <p:nvSpPr>
          <p:cNvPr id="5" name="フッター プレースホルダー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0" baseline="0">
                <a:solidFill>
                  <a:schemeClr val="tx1">
                    <a:lumMod val="85000"/>
                    <a:lumOff val="15000"/>
                  </a:schemeClr>
                </a:solidFill>
                <a:latin typeface="Meiryo UI" panose="020B0604030504040204" pitchFamily="50" charset="-128"/>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0" baseline="0">
                <a:solidFill>
                  <a:schemeClr val="bg2"/>
                </a:solidFill>
                <a:latin typeface="Meiryo UI" panose="020B0604030504040204" pitchFamily="50" charset="-128"/>
                <a:ea typeface="Meiryo UI" panose="020B0604030504040204" pitchFamily="50" charset="-128"/>
              </a:defRPr>
            </a:lvl1pPr>
          </a:lstStyle>
          <a:p>
            <a:fld id="{13D2E340-0663-474B-992C-9192B5C45E57}" type="slidenum">
              <a:rPr lang="en-US" altLang="ja-JP" noProof="1" smtClean="0"/>
              <a:pPr/>
              <a:t>‹#›</a:t>
            </a:fld>
            <a:endParaRPr lang="ja-JP" altLang="en-US" noProof="1"/>
          </a:p>
        </p:txBody>
      </p:sp>
      <p:cxnSp>
        <p:nvCxnSpPr>
          <p:cNvPr id="10" name="直線​​コネクタ(S) 9" title="横罫線"/>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kumimoji="1" sz="5000" b="0" i="0" kern="1200" baseline="0">
          <a:solidFill>
            <a:schemeClr val="tx1">
              <a:lumMod val="85000"/>
              <a:lumOff val="15000"/>
            </a:schemeClr>
          </a:solidFill>
          <a:latin typeface="Meiryo UI" panose="020B0604030504040204" pitchFamily="50" charset="-128"/>
          <a:ea typeface="Meiryo UI" panose="020B0604030504040204" pitchFamily="50" charset="-128"/>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kumimoji="1" sz="20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notesSlide" Target="../notesSlides/notesSlide5.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13.jp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679374-8EAE-4873-9BB6-F6C630302DA2}"/>
              </a:ext>
            </a:extLst>
          </p:cNvPr>
          <p:cNvSpPr>
            <a:spLocks noGrp="1"/>
          </p:cNvSpPr>
          <p:nvPr>
            <p:ph type="ctrTitle"/>
          </p:nvPr>
        </p:nvSpPr>
        <p:spPr/>
        <p:txBody>
          <a:bodyPr rtlCol="0"/>
          <a:lstStyle/>
          <a:p>
            <a:pPr rtl="0"/>
            <a:r>
              <a:rPr lang="ja-JP" altLang="en-US" noProof="1"/>
              <a:t>医療法人徳洲会出雲徳洲会病院</a:t>
            </a:r>
          </a:p>
        </p:txBody>
      </p:sp>
      <p:sp>
        <p:nvSpPr>
          <p:cNvPr id="3" name="サブタイトル 2">
            <a:extLst>
              <a:ext uri="{FF2B5EF4-FFF2-40B4-BE49-F238E27FC236}">
                <a16:creationId xmlns:a16="http://schemas.microsoft.com/office/drawing/2014/main" id="{7E42C4E3-AFAF-4630-AF6D-21FB3C29CF71}"/>
              </a:ext>
            </a:extLst>
          </p:cNvPr>
          <p:cNvSpPr>
            <a:spLocks noGrp="1"/>
          </p:cNvSpPr>
          <p:nvPr>
            <p:ph type="subTitle" idx="1"/>
          </p:nvPr>
        </p:nvSpPr>
        <p:spPr>
          <a:xfrm>
            <a:off x="483079" y="4376057"/>
            <a:ext cx="4818393" cy="1114443"/>
          </a:xfrm>
        </p:spPr>
        <p:txBody>
          <a:bodyPr rtlCol="0"/>
          <a:lstStyle/>
          <a:p>
            <a:pPr algn="l" rtl="0"/>
            <a:r>
              <a:rPr lang="en-US" altLang="ja-JP" b="0" i="0" dirty="0">
                <a:solidFill>
                  <a:schemeClr val="tx1"/>
                </a:solidFill>
                <a:effectLst/>
                <a:latin typeface="ヒラギノ角ゴ Pro W3"/>
              </a:rPr>
              <a:t>2006</a:t>
            </a:r>
            <a:r>
              <a:rPr lang="ja-JP" altLang="en-US" b="0" i="0" dirty="0">
                <a:solidFill>
                  <a:schemeClr val="tx1"/>
                </a:solidFill>
                <a:effectLst/>
                <a:latin typeface="ヒラギノ角ゴ Pro W3"/>
              </a:rPr>
              <a:t>年</a:t>
            </a:r>
            <a:r>
              <a:rPr lang="en-US" altLang="ja-JP" b="0" i="0" dirty="0">
                <a:solidFill>
                  <a:schemeClr val="tx1"/>
                </a:solidFill>
                <a:effectLst/>
                <a:latin typeface="ヒラギノ角ゴ Pro W3"/>
              </a:rPr>
              <a:t>4</a:t>
            </a:r>
            <a:r>
              <a:rPr lang="ja-JP" altLang="en-US" b="0" i="0" dirty="0">
                <a:solidFill>
                  <a:schemeClr val="tx1"/>
                </a:solidFill>
                <a:effectLst/>
                <a:latin typeface="ヒラギノ角ゴ Pro W3"/>
              </a:rPr>
              <a:t>月</a:t>
            </a:r>
            <a:endParaRPr lang="en-US" altLang="ja-JP" b="0" i="0" dirty="0">
              <a:solidFill>
                <a:schemeClr val="tx1"/>
              </a:solidFill>
              <a:effectLst/>
              <a:latin typeface="ヒラギノ角ゴ Pro W3"/>
            </a:endParaRPr>
          </a:p>
          <a:p>
            <a:pPr algn="l" rtl="0"/>
            <a:r>
              <a:rPr lang="ja-JP" altLang="en-US" b="0" i="0" dirty="0">
                <a:solidFill>
                  <a:schemeClr val="tx1"/>
                </a:solidFill>
                <a:effectLst/>
                <a:latin typeface="ヒラギノ角ゴ Pro W3"/>
              </a:rPr>
              <a:t>島根県出雲市斐川町にオープン</a:t>
            </a:r>
            <a:endParaRPr lang="ja-JP" altLang="en-US" noProof="1">
              <a:solidFill>
                <a:schemeClr val="tx1"/>
              </a:solidFill>
            </a:endParaRPr>
          </a:p>
        </p:txBody>
      </p:sp>
      <p:pic>
        <p:nvPicPr>
          <p:cNvPr id="7" name="図プレースホルダー 6">
            <a:extLst>
              <a:ext uri="{FF2B5EF4-FFF2-40B4-BE49-F238E27FC236}">
                <a16:creationId xmlns:a16="http://schemas.microsoft.com/office/drawing/2014/main" id="{1C86B577-A68B-9C95-8A9B-C4859FCFB4D2}"/>
              </a:ext>
            </a:extLst>
          </p:cNvPr>
          <p:cNvPicPr>
            <a:picLocks noGrp="1" noChangeAspect="1"/>
          </p:cNvPicPr>
          <p:nvPr>
            <p:ph type="pic" sz="quarter" idx="10"/>
          </p:nvPr>
        </p:nvPicPr>
        <p:blipFill>
          <a:blip r:embed="rId5"/>
          <a:srcRect l="16667" r="16667"/>
          <a:stretch>
            <a:fillRect/>
          </a:stretch>
        </p:blipFill>
        <p:spPr/>
      </p:pic>
      <p:pic>
        <p:nvPicPr>
          <p:cNvPr id="4" name="オーディオ 3">
            <a:hlinkClick r:id="" action="ppaction://media"/>
            <a:extLst>
              <a:ext uri="{FF2B5EF4-FFF2-40B4-BE49-F238E27FC236}">
                <a16:creationId xmlns:a16="http://schemas.microsoft.com/office/drawing/2014/main" id="{BF479645-8E09-307C-F147-7B88E20C65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193886898"/>
      </p:ext>
    </p:extLst>
  </p:cSld>
  <p:clrMapOvr>
    <a:masterClrMapping/>
  </p:clrMapOvr>
  <mc:AlternateContent xmlns:mc="http://schemas.openxmlformats.org/markup-compatibility/2006" xmlns:p14="http://schemas.microsoft.com/office/powerpoint/2010/main">
    <mc:Choice Requires="p14">
      <p:transition spd="slow" p14:dur="2000" advTm="15474"/>
    </mc:Choice>
    <mc:Fallback xmlns="">
      <p:transition spd="slow" advTm="15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2769D-B8C8-4982-AE15-C41C3D921D39}"/>
              </a:ext>
            </a:extLst>
          </p:cNvPr>
          <p:cNvSpPr>
            <a:spLocks noGrp="1"/>
          </p:cNvSpPr>
          <p:nvPr>
            <p:ph type="title"/>
          </p:nvPr>
        </p:nvSpPr>
        <p:spPr>
          <a:xfrm>
            <a:off x="466725" y="897881"/>
            <a:ext cx="4129181" cy="3210656"/>
          </a:xfrm>
        </p:spPr>
        <p:txBody>
          <a:bodyPr rtlCol="0"/>
          <a:lstStyle/>
          <a:p>
            <a:pPr rtl="0"/>
            <a:r>
              <a:rPr lang="ja-JP" altLang="en-US" noProof="1"/>
              <a:t>施設概要</a:t>
            </a:r>
          </a:p>
        </p:txBody>
      </p:sp>
      <p:sp>
        <p:nvSpPr>
          <p:cNvPr id="3" name="コンテンツ プレースホルダー 2">
            <a:extLst>
              <a:ext uri="{FF2B5EF4-FFF2-40B4-BE49-F238E27FC236}">
                <a16:creationId xmlns:a16="http://schemas.microsoft.com/office/drawing/2014/main" id="{3AD45E12-8254-4FAB-AF03-3FA92E2DC3BF}"/>
              </a:ext>
            </a:extLst>
          </p:cNvPr>
          <p:cNvSpPr>
            <a:spLocks noGrp="1"/>
          </p:cNvSpPr>
          <p:nvPr>
            <p:ph idx="1"/>
          </p:nvPr>
        </p:nvSpPr>
        <p:spPr>
          <a:xfrm>
            <a:off x="4990729" y="569066"/>
            <a:ext cx="6923911" cy="5655156"/>
          </a:xfrm>
        </p:spPr>
        <p:txBody>
          <a:bodyPr rtlCol="0">
            <a:normAutofit fontScale="92500" lnSpcReduction="10000"/>
          </a:bodyPr>
          <a:lstStyle/>
          <a:p>
            <a:pPr indent="0">
              <a:buNone/>
            </a:pPr>
            <a:r>
              <a:rPr lang="en-US" altLang="ja-JP" sz="2400" b="1" i="0" dirty="0">
                <a:solidFill>
                  <a:schemeClr val="tx1"/>
                </a:solidFill>
                <a:effectLst/>
                <a:latin typeface="BIZ UDPゴシック" panose="020B0400000000000000" pitchFamily="50" charset="-128"/>
                <a:ea typeface="BIZ UDPゴシック" panose="020B0400000000000000" pitchFamily="50" charset="-128"/>
              </a:rPr>
              <a:t>【</a:t>
            </a:r>
            <a:r>
              <a:rPr lang="ja-JP" altLang="en-US" sz="2400" b="1" dirty="0">
                <a:solidFill>
                  <a:schemeClr val="tx1"/>
                </a:solidFill>
                <a:latin typeface="BIZ UDPゴシック" panose="020B0400000000000000" pitchFamily="50" charset="-128"/>
                <a:ea typeface="BIZ UDPゴシック" panose="020B0400000000000000" pitchFamily="50" charset="-128"/>
              </a:rPr>
              <a:t>病床数</a:t>
            </a:r>
            <a:r>
              <a:rPr lang="en-US" altLang="ja-JP" sz="2400" b="1" i="0" dirty="0">
                <a:solidFill>
                  <a:schemeClr val="tx1"/>
                </a:solidFill>
                <a:effectLst/>
                <a:latin typeface="BIZ UDPゴシック" panose="020B0400000000000000" pitchFamily="50" charset="-128"/>
                <a:ea typeface="BIZ UDPゴシック" panose="020B0400000000000000" pitchFamily="50" charset="-128"/>
              </a:rPr>
              <a:t>】</a:t>
            </a:r>
            <a:r>
              <a:rPr lang="ja-JP" altLang="en-US" sz="2400" b="1" i="0" dirty="0">
                <a:solidFill>
                  <a:schemeClr val="tx1"/>
                </a:solidFill>
                <a:effectLst/>
                <a:latin typeface="BIZ UDPゴシック" panose="020B0400000000000000" pitchFamily="50" charset="-128"/>
                <a:ea typeface="BIZ UDPゴシック" panose="020B0400000000000000" pitchFamily="50" charset="-128"/>
              </a:rPr>
              <a:t>　１８３床</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27000"/>
            <a:r>
              <a:rPr lang="ja-JP"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一般病棟</a:t>
            </a: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89</a:t>
            </a: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床</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27000"/>
            <a:r>
              <a:rPr lang="ja-JP"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療養病棟</a:t>
            </a: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47</a:t>
            </a: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床</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27000"/>
            <a:r>
              <a:rPr lang="ja-JP"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回復期リハビリ病棟</a:t>
            </a: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47</a:t>
            </a: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床</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27000"/>
            <a:r>
              <a:rPr lang="ja-JP"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介護老人保健施設　出雲徳洲苑</a:t>
            </a: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併設</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27000"/>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訪問看護ステーション併設</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0">
              <a:buNone/>
            </a:pP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0">
              <a:buNone/>
            </a:pPr>
            <a:r>
              <a:rPr lang="en-US" altLang="ja-JP" sz="2400" b="1" i="0" dirty="0">
                <a:solidFill>
                  <a:schemeClr val="tx1"/>
                </a:solidFill>
                <a:effectLst/>
                <a:latin typeface="BIZ UDPゴシック" panose="020B0400000000000000" pitchFamily="50" charset="-128"/>
                <a:ea typeface="BIZ UDPゴシック" panose="020B0400000000000000" pitchFamily="50" charset="-128"/>
              </a:rPr>
              <a:t>【</a:t>
            </a:r>
            <a:r>
              <a:rPr lang="ja-JP" altLang="en-US" sz="2400" b="1" i="0" dirty="0">
                <a:solidFill>
                  <a:schemeClr val="tx1"/>
                </a:solidFill>
                <a:effectLst/>
                <a:latin typeface="BIZ UDPゴシック" panose="020B0400000000000000" pitchFamily="50" charset="-128"/>
                <a:ea typeface="BIZ UDPゴシック" panose="020B0400000000000000" pitchFamily="50" charset="-128"/>
              </a:rPr>
              <a:t>標榜科</a:t>
            </a:r>
            <a:r>
              <a:rPr lang="en-US" altLang="ja-JP" sz="2400" b="1" i="0" dirty="0">
                <a:solidFill>
                  <a:schemeClr val="tx1"/>
                </a:solidFill>
                <a:effectLst/>
                <a:latin typeface="BIZ UDPゴシック" panose="020B0400000000000000" pitchFamily="50" charset="-128"/>
                <a:ea typeface="BIZ UDPゴシック" panose="020B0400000000000000" pitchFamily="50" charset="-128"/>
              </a:rPr>
              <a:t>】</a:t>
            </a:r>
          </a:p>
          <a:p>
            <a:pPr indent="0">
              <a:buNone/>
            </a:pPr>
            <a:r>
              <a:rPr lang="ja-JP" altLang="en-US" sz="2400" b="0" i="0" dirty="0">
                <a:solidFill>
                  <a:schemeClr val="tx1"/>
                </a:solidFill>
                <a:effectLst/>
                <a:latin typeface="BIZ UDPゴシック" panose="020B0400000000000000" pitchFamily="50" charset="-128"/>
                <a:ea typeface="BIZ UDPゴシック" panose="020B0400000000000000" pitchFamily="50" charset="-128"/>
              </a:rPr>
              <a:t>内科・外科・整形外科・脳神経外科・婦人科・麻酔科・循環器科・放射線科・リハビリテーション科・心臓血管外科・呼吸器内科・皮膚科・神経内科・泌尿器科・消化器外科・形成外科・精神科・消化器内科・病理診断科・内視鏡内科・人工透析科・総合診療科・呼吸器外科</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D0C282D6-6FE9-264F-8985-EBC964197BF5}"/>
              </a:ext>
            </a:extLst>
          </p:cNvPr>
          <p:cNvSpPr>
            <a:spLocks noGrp="1"/>
          </p:cNvSpPr>
          <p:nvPr>
            <p:ph type="sldNum" sz="quarter" idx="12"/>
          </p:nvPr>
        </p:nvSpPr>
        <p:spPr/>
        <p:txBody>
          <a:bodyPr rtlCol="0"/>
          <a:lstStyle/>
          <a:p>
            <a:pPr rtl="0"/>
            <a:fld id="{13D2E340-0663-474B-992C-9192B5C45E57}" type="slidenum">
              <a:rPr lang="en-US" altLang="ja-JP" noProof="1" dirty="0" smtClean="0"/>
              <a:t>2</a:t>
            </a:fld>
            <a:endParaRPr lang="ja-JP" altLang="en-US" noProof="1"/>
          </a:p>
        </p:txBody>
      </p:sp>
      <p:sp>
        <p:nvSpPr>
          <p:cNvPr id="9" name="テキスト ボックス 8">
            <a:extLst>
              <a:ext uri="{FF2B5EF4-FFF2-40B4-BE49-F238E27FC236}">
                <a16:creationId xmlns:a16="http://schemas.microsoft.com/office/drawing/2014/main" id="{C8B9E026-611F-BA07-A266-D22DB151D9D8}"/>
              </a:ext>
            </a:extLst>
          </p:cNvPr>
          <p:cNvSpPr txBox="1"/>
          <p:nvPr/>
        </p:nvSpPr>
        <p:spPr>
          <a:xfrm>
            <a:off x="112734" y="5120854"/>
            <a:ext cx="4747365" cy="954107"/>
          </a:xfrm>
          <a:prstGeom prst="rect">
            <a:avLst/>
          </a:prstGeom>
          <a:noFill/>
        </p:spPr>
        <p:txBody>
          <a:bodyPr wrap="square">
            <a:spAutoFit/>
          </a:bodyPr>
          <a:lstStyle/>
          <a:p>
            <a:pPr indent="127000"/>
            <a:r>
              <a:rPr lang="ja-JP" altLang="ja-JP" sz="1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急性期から療養、老人保健施設、在宅医療まで、我々が目指す「医療と介護が一体となった地域密着型の福祉」を地域に提供</a:t>
            </a:r>
            <a:r>
              <a:rPr lang="ja-JP" altLang="en-US" sz="1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しています。</a:t>
            </a:r>
            <a:endParaRPr lang="en-US" altLang="ja-JP" sz="1400" kern="1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27000"/>
            <a:r>
              <a:rPr lang="ja-JP" altLang="en-US" sz="1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また、グループ内での幅広い</a:t>
            </a:r>
            <a:r>
              <a:rPr lang="ja-JP" altLang="ja-JP" sz="1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診療応援を行ってい</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ます。</a:t>
            </a:r>
            <a:endParaRPr lang="ja-JP" altLang="ja-JP" sz="140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6" name="図 5">
            <a:extLst>
              <a:ext uri="{FF2B5EF4-FFF2-40B4-BE49-F238E27FC236}">
                <a16:creationId xmlns:a16="http://schemas.microsoft.com/office/drawing/2014/main" id="{D75FB714-85E7-42AF-FFD6-DA84272A94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446" y="3251468"/>
            <a:ext cx="1502228" cy="1502228"/>
          </a:xfrm>
          <a:prstGeom prst="rect">
            <a:avLst/>
          </a:prstGeom>
        </p:spPr>
      </p:pic>
      <p:pic>
        <p:nvPicPr>
          <p:cNvPr id="5" name="オーディオ 4">
            <a:hlinkClick r:id="" action="ppaction://media"/>
            <a:extLst>
              <a:ext uri="{FF2B5EF4-FFF2-40B4-BE49-F238E27FC236}">
                <a16:creationId xmlns:a16="http://schemas.microsoft.com/office/drawing/2014/main" id="{10E477A8-2441-E0D2-7B25-9A523A44EC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977379270"/>
      </p:ext>
    </p:extLst>
  </p:cSld>
  <p:clrMapOvr>
    <a:masterClrMapping/>
  </p:clrMapOvr>
  <mc:AlternateContent xmlns:mc="http://schemas.openxmlformats.org/markup-compatibility/2006" xmlns:p14="http://schemas.microsoft.com/office/powerpoint/2010/main">
    <mc:Choice Requires="p14">
      <p:transition spd="slow" p14:dur="2000" advTm="36537"/>
    </mc:Choice>
    <mc:Fallback xmlns="">
      <p:transition spd="slow" advTm="36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64DA277-09FE-AFBC-3869-438E642B3923}"/>
              </a:ext>
            </a:extLst>
          </p:cNvPr>
          <p:cNvPicPr>
            <a:picLocks noChangeAspect="1"/>
          </p:cNvPicPr>
          <p:nvPr/>
        </p:nvPicPr>
        <p:blipFill>
          <a:blip r:embed="rId5"/>
          <a:stretch>
            <a:fillRect/>
          </a:stretch>
        </p:blipFill>
        <p:spPr>
          <a:xfrm>
            <a:off x="1332413" y="152490"/>
            <a:ext cx="2539950" cy="4515467"/>
          </a:xfrm>
          <a:prstGeom prst="rect">
            <a:avLst/>
          </a:prstGeom>
        </p:spPr>
      </p:pic>
      <p:sp>
        <p:nvSpPr>
          <p:cNvPr id="2" name="タイトル 1">
            <a:extLst>
              <a:ext uri="{FF2B5EF4-FFF2-40B4-BE49-F238E27FC236}">
                <a16:creationId xmlns:a16="http://schemas.microsoft.com/office/drawing/2014/main" id="{F672769D-B8C8-4982-AE15-C41C3D921D39}"/>
              </a:ext>
            </a:extLst>
          </p:cNvPr>
          <p:cNvSpPr>
            <a:spLocks noGrp="1"/>
          </p:cNvSpPr>
          <p:nvPr>
            <p:ph type="title"/>
          </p:nvPr>
        </p:nvSpPr>
        <p:spPr>
          <a:xfrm>
            <a:off x="466725" y="3429000"/>
            <a:ext cx="4129181" cy="2423160"/>
          </a:xfrm>
        </p:spPr>
        <p:txBody>
          <a:bodyPr rtlCol="0"/>
          <a:lstStyle/>
          <a:p>
            <a:pPr algn="l" rtl="0"/>
            <a:r>
              <a:rPr kumimoji="1" lang="ja-JP" altLang="en-US" sz="5400" dirty="0"/>
              <a:t>プログラムの</a:t>
            </a:r>
            <a:br>
              <a:rPr kumimoji="1" lang="en-US" altLang="ja-JP" sz="5400" dirty="0"/>
            </a:br>
            <a:r>
              <a:rPr kumimoji="1" lang="ja-JP" altLang="en-US" sz="5400" dirty="0"/>
              <a:t>　理念と特徴</a:t>
            </a:r>
            <a:endParaRPr lang="ja-JP" altLang="en-US" noProof="1"/>
          </a:p>
        </p:txBody>
      </p:sp>
      <p:sp>
        <p:nvSpPr>
          <p:cNvPr id="3" name="コンテンツ プレースホルダー 2">
            <a:extLst>
              <a:ext uri="{FF2B5EF4-FFF2-40B4-BE49-F238E27FC236}">
                <a16:creationId xmlns:a16="http://schemas.microsoft.com/office/drawing/2014/main" id="{3AD45E12-8254-4FAB-AF03-3FA92E2DC3BF}"/>
              </a:ext>
            </a:extLst>
          </p:cNvPr>
          <p:cNvSpPr>
            <a:spLocks noGrp="1"/>
          </p:cNvSpPr>
          <p:nvPr>
            <p:ph idx="1"/>
          </p:nvPr>
        </p:nvSpPr>
        <p:spPr>
          <a:xfrm>
            <a:off x="5002305" y="569066"/>
            <a:ext cx="6781705" cy="5655156"/>
          </a:xfrm>
        </p:spPr>
        <p:txBody>
          <a:bodyPr rtlCol="0">
            <a:normAutofit lnSpcReduction="10000"/>
          </a:bodyPr>
          <a:lstStyle/>
          <a:p>
            <a:pPr marL="0" indent="0" algn="just">
              <a:buNone/>
            </a:pPr>
            <a:r>
              <a:rPr lang="en-US" altLang="ja-JP" sz="2200" kern="100" dirty="0">
                <a:solidFill>
                  <a:schemeClr val="accent1"/>
                </a:solidFill>
                <a:latin typeface="Century" panose="02040604050505020304" pitchFamily="18" charset="0"/>
                <a:ea typeface="Meiryo UI" panose="020B0604030504040204" pitchFamily="50" charset="-128"/>
                <a:cs typeface="Meiryo UI" panose="020B0604030504040204" pitchFamily="50" charset="-128"/>
              </a:rPr>
              <a:t>【</a:t>
            </a:r>
            <a:r>
              <a:rPr lang="ja-JP" altLang="ja-JP" sz="2200" kern="100" dirty="0">
                <a:solidFill>
                  <a:schemeClr val="accent1"/>
                </a:solidFill>
                <a:effectLst/>
                <a:latin typeface="Century" panose="02040604050505020304" pitchFamily="18" charset="0"/>
                <a:ea typeface="Meiryo UI" panose="020B0604030504040204" pitchFamily="50" charset="-128"/>
                <a:cs typeface="Meiryo UI" panose="020B0604030504040204" pitchFamily="50" charset="-128"/>
              </a:rPr>
              <a:t>理念</a:t>
            </a:r>
            <a:r>
              <a:rPr lang="en-US" altLang="ja-JP" sz="2200" kern="100" dirty="0">
                <a:solidFill>
                  <a:schemeClr val="accent1"/>
                </a:solidFill>
                <a:effectLst/>
                <a:latin typeface="Century" panose="02040604050505020304" pitchFamily="18" charset="0"/>
                <a:ea typeface="Meiryo UI" panose="020B0604030504040204" pitchFamily="50" charset="-128"/>
                <a:cs typeface="Meiryo UI" panose="020B0604030504040204" pitchFamily="50" charset="-128"/>
              </a:rPr>
              <a:t>】</a:t>
            </a:r>
            <a:endParaRPr lang="en-US" altLang="ja-JP" sz="2200" kern="100" dirty="0">
              <a:solidFill>
                <a:schemeClr val="accent1"/>
              </a:solidFill>
              <a:latin typeface="Century" panose="02040604050505020304" pitchFamily="18" charset="0"/>
              <a:ea typeface="Meiryo UI" panose="020B0604030504040204" pitchFamily="50" charset="-128"/>
              <a:cs typeface="Meiryo UI" panose="020B0604030504040204" pitchFamily="50" charset="-128"/>
            </a:endParaRPr>
          </a:p>
          <a:p>
            <a:pPr marL="0" indent="0" algn="just">
              <a:buNone/>
            </a:pPr>
            <a:r>
              <a:rPr lang="ja-JP" altLang="ja-JP" sz="2200" kern="100" dirty="0">
                <a:effectLst/>
                <a:latin typeface="Century" panose="02040604050505020304" pitchFamily="18" charset="0"/>
                <a:ea typeface="Meiryo UI" panose="020B0604030504040204" pitchFamily="50" charset="-128"/>
                <a:cs typeface="Meiryo UI" panose="020B0604030504040204" pitchFamily="50" charset="-128"/>
              </a:rPr>
              <a:t>徳洲会グループの理念にもある「断らない医療」を実践できる医師の育成</a:t>
            </a:r>
            <a:r>
              <a:rPr lang="ja-JP" altLang="en-US" sz="2200" kern="100" dirty="0">
                <a:effectLst/>
                <a:latin typeface="Century" panose="02040604050505020304" pitchFamily="18" charset="0"/>
                <a:ea typeface="Meiryo UI" panose="020B0604030504040204" pitchFamily="50" charset="-128"/>
                <a:cs typeface="Meiryo UI" panose="020B0604030504040204" pitchFamily="50" charset="-128"/>
              </a:rPr>
              <a:t>。</a:t>
            </a:r>
            <a:endParaRPr lang="en-US" altLang="ja-JP" sz="2200" kern="100" dirty="0">
              <a:effectLst/>
              <a:latin typeface="Century" panose="02040604050505020304" pitchFamily="18" charset="0"/>
              <a:ea typeface="Meiryo UI" panose="020B0604030504040204" pitchFamily="50" charset="-128"/>
              <a:cs typeface="Meiryo UI" panose="020B0604030504040204" pitchFamily="50" charset="-128"/>
            </a:endParaRPr>
          </a:p>
          <a:p>
            <a:pPr marL="0" indent="0" algn="just">
              <a:buNone/>
            </a:pPr>
            <a:r>
              <a:rPr lang="ja-JP" altLang="ja-JP" sz="2200" kern="100" dirty="0">
                <a:effectLst/>
                <a:latin typeface="Century" panose="02040604050505020304" pitchFamily="18" charset="0"/>
                <a:ea typeface="Meiryo UI" panose="020B0604030504040204" pitchFamily="50" charset="-128"/>
                <a:cs typeface="Meiryo UI" panose="020B0604030504040204" pitchFamily="50" charset="-128"/>
              </a:rPr>
              <a:t>その理念の下、「まずは患者を診察し、適切なトリアージを行う！」という臨床医としての幅広い知識と経験を習得していただく事が、本研修での最大の目標</a:t>
            </a:r>
            <a:r>
              <a:rPr lang="ja-JP" altLang="en-US" sz="2200" kern="100" dirty="0">
                <a:effectLst/>
                <a:latin typeface="Century" panose="02040604050505020304" pitchFamily="18" charset="0"/>
                <a:ea typeface="Meiryo UI" panose="020B0604030504040204" pitchFamily="50" charset="-128"/>
                <a:cs typeface="Meiryo UI" panose="020B0604030504040204" pitchFamily="50" charset="-128"/>
              </a:rPr>
              <a:t>。</a:t>
            </a:r>
            <a:endParaRPr lang="en-US" altLang="ja-JP" sz="2200" kern="100" dirty="0">
              <a:effectLst/>
              <a:latin typeface="Century" panose="02040604050505020304" pitchFamily="18" charset="0"/>
              <a:ea typeface="Meiryo UI" panose="020B0604030504040204" pitchFamily="50" charset="-128"/>
              <a:cs typeface="Meiryo UI" panose="020B0604030504040204" pitchFamily="50" charset="-128"/>
            </a:endParaRPr>
          </a:p>
          <a:p>
            <a:pPr marL="0" indent="0" algn="just">
              <a:buNone/>
            </a:pPr>
            <a:endParaRPr lang="en-US" altLang="ja-JP" sz="2200" kern="100" dirty="0">
              <a:effectLst/>
              <a:latin typeface="Century" panose="02040604050505020304" pitchFamily="18" charset="0"/>
              <a:ea typeface="Meiryo UI" panose="020B0604030504040204" pitchFamily="50" charset="-128"/>
              <a:cs typeface="Meiryo UI" panose="020B0604030504040204" pitchFamily="50" charset="-128"/>
            </a:endParaRPr>
          </a:p>
          <a:p>
            <a:pPr marL="0" indent="0" algn="just">
              <a:buNone/>
            </a:pPr>
            <a:r>
              <a:rPr lang="en-US" altLang="ja-JP" sz="2200" kern="100" dirty="0">
                <a:solidFill>
                  <a:schemeClr val="accent1"/>
                </a:solidFill>
                <a:latin typeface="Century" panose="02040604050505020304" pitchFamily="18" charset="0"/>
                <a:ea typeface="Meiryo UI" panose="020B0604030504040204" pitchFamily="50" charset="-128"/>
                <a:cs typeface="Meiryo UI" panose="020B0604030504040204" pitchFamily="50" charset="-128"/>
              </a:rPr>
              <a:t>【</a:t>
            </a:r>
            <a:r>
              <a:rPr lang="ja-JP" altLang="ja-JP" sz="2200" kern="100" dirty="0">
                <a:solidFill>
                  <a:schemeClr val="accent1"/>
                </a:solidFill>
                <a:effectLst/>
                <a:latin typeface="Century" panose="02040604050505020304" pitchFamily="18" charset="0"/>
                <a:ea typeface="Meiryo UI" panose="020B0604030504040204" pitchFamily="50" charset="-128"/>
                <a:cs typeface="Meiryo UI" panose="020B0604030504040204" pitchFamily="50" charset="-128"/>
              </a:rPr>
              <a:t>特徴</a:t>
            </a:r>
            <a:r>
              <a:rPr lang="en-US" altLang="ja-JP" sz="2200" kern="100" dirty="0">
                <a:solidFill>
                  <a:schemeClr val="accent1"/>
                </a:solidFill>
                <a:effectLst/>
                <a:latin typeface="Century" panose="02040604050505020304" pitchFamily="18" charset="0"/>
                <a:ea typeface="Meiryo UI" panose="020B0604030504040204" pitchFamily="50" charset="-128"/>
                <a:cs typeface="Meiryo UI" panose="020B0604030504040204" pitchFamily="50" charset="-128"/>
              </a:rPr>
              <a:t>】</a:t>
            </a:r>
          </a:p>
          <a:p>
            <a:pPr marL="0" indent="0" algn="just">
              <a:buNone/>
            </a:pPr>
            <a:r>
              <a:rPr lang="ja-JP" altLang="ja-JP" sz="2200" kern="100" dirty="0">
                <a:effectLst/>
                <a:latin typeface="Century" panose="02040604050505020304" pitchFamily="18" charset="0"/>
                <a:ea typeface="Meiryo UI" panose="020B0604030504040204" pitchFamily="50" charset="-128"/>
                <a:cs typeface="Meiryo UI" panose="020B0604030504040204" pitchFamily="50" charset="-128"/>
              </a:rPr>
              <a:t>研修の場として出雲市内だけではなく鹿児島の離島や島根県西部のいわゆる“僻地”と呼ばれる医療機関が組み込まれている</a:t>
            </a:r>
            <a:r>
              <a:rPr lang="ja-JP" altLang="en-US" sz="2200" kern="100" dirty="0">
                <a:effectLst/>
                <a:latin typeface="Century" panose="02040604050505020304" pitchFamily="18" charset="0"/>
                <a:ea typeface="Meiryo UI" panose="020B0604030504040204" pitchFamily="50" charset="-128"/>
                <a:cs typeface="Meiryo UI" panose="020B0604030504040204" pitchFamily="50" charset="-128"/>
              </a:rPr>
              <a:t>。</a:t>
            </a:r>
            <a:endParaRPr lang="en-US" altLang="ja-JP" sz="2200" kern="100" dirty="0">
              <a:effectLst/>
              <a:latin typeface="Century" panose="02040604050505020304" pitchFamily="18" charset="0"/>
              <a:ea typeface="Meiryo UI" panose="020B0604030504040204" pitchFamily="50" charset="-128"/>
              <a:cs typeface="Meiryo UI" panose="020B0604030504040204" pitchFamily="50" charset="-128"/>
            </a:endParaRPr>
          </a:p>
          <a:p>
            <a:pPr marL="0" indent="0" algn="just">
              <a:buNone/>
            </a:pPr>
            <a:r>
              <a:rPr lang="ja-JP" altLang="ja-JP" sz="2200" kern="100" dirty="0">
                <a:effectLst/>
                <a:latin typeface="Century" panose="02040604050505020304" pitchFamily="18" charset="0"/>
                <a:ea typeface="Meiryo UI" panose="020B0604030504040204" pitchFamily="50" charset="-128"/>
                <a:cs typeface="Meiryo UI" panose="020B0604030504040204" pitchFamily="50" charset="-128"/>
              </a:rPr>
              <a:t>これらの医療機関では医療資源および人員が限られていますが、優秀な指導医の下で総合診療医としての本領が遺憾なく発揮できる環境を提供</a:t>
            </a:r>
            <a:r>
              <a:rPr lang="ja-JP" altLang="en-US" sz="2200" kern="100" dirty="0">
                <a:effectLst/>
                <a:latin typeface="Century" panose="02040604050505020304" pitchFamily="18" charset="0"/>
                <a:ea typeface="Meiryo UI" panose="020B0604030504040204" pitchFamily="50" charset="-128"/>
                <a:cs typeface="Meiryo UI" panose="020B0604030504040204" pitchFamily="50" charset="-128"/>
              </a:rPr>
              <a:t>。</a:t>
            </a:r>
            <a:endParaRPr lang="ja-JP" altLang="ja-JP" sz="22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D0C282D6-6FE9-264F-8985-EBC964197BF5}"/>
              </a:ext>
            </a:extLst>
          </p:cNvPr>
          <p:cNvSpPr>
            <a:spLocks noGrp="1"/>
          </p:cNvSpPr>
          <p:nvPr>
            <p:ph type="sldNum" sz="quarter" idx="12"/>
          </p:nvPr>
        </p:nvSpPr>
        <p:spPr/>
        <p:txBody>
          <a:bodyPr rtlCol="0"/>
          <a:lstStyle/>
          <a:p>
            <a:pPr rtl="0"/>
            <a:fld id="{13D2E340-0663-474B-992C-9192B5C45E57}" type="slidenum">
              <a:rPr lang="en-US" altLang="ja-JP" noProof="1" dirty="0" smtClean="0"/>
              <a:t>3</a:t>
            </a:fld>
            <a:endParaRPr lang="ja-JP" altLang="en-US" noProof="1"/>
          </a:p>
        </p:txBody>
      </p:sp>
      <p:pic>
        <p:nvPicPr>
          <p:cNvPr id="5" name="オーディオ 4">
            <a:hlinkClick r:id="" action="ppaction://media"/>
            <a:extLst>
              <a:ext uri="{FF2B5EF4-FFF2-40B4-BE49-F238E27FC236}">
                <a16:creationId xmlns:a16="http://schemas.microsoft.com/office/drawing/2014/main" id="{C40F4A11-28B7-FF39-823F-088C2BD7A7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704432600"/>
      </p:ext>
    </p:extLst>
  </p:cSld>
  <p:clrMapOvr>
    <a:masterClrMapping/>
  </p:clrMapOvr>
  <mc:AlternateContent xmlns:mc="http://schemas.openxmlformats.org/markup-compatibility/2006" xmlns:p14="http://schemas.microsoft.com/office/powerpoint/2010/main">
    <mc:Choice Requires="p14">
      <p:transition spd="slow" p14:dur="2000" advTm="42904"/>
    </mc:Choice>
    <mc:Fallback xmlns="">
      <p:transition spd="slow" advTm="42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98DCA46-603B-4178-8707-30E192CE6B8D}"/>
              </a:ext>
            </a:extLst>
          </p:cNvPr>
          <p:cNvSpPr>
            <a:spLocks noGrp="1"/>
          </p:cNvSpPr>
          <p:nvPr>
            <p:ph type="title"/>
          </p:nvPr>
        </p:nvSpPr>
        <p:spPr>
          <a:xfrm>
            <a:off x="161365" y="559678"/>
            <a:ext cx="6526306" cy="1211972"/>
          </a:xfrm>
        </p:spPr>
        <p:txBody>
          <a:bodyPr rtlCol="0">
            <a:normAutofit/>
          </a:bodyPr>
          <a:lstStyle/>
          <a:p>
            <a:pPr algn="l" rtl="0"/>
            <a:r>
              <a:rPr lang="ja-JP" altLang="en-US" sz="4800" noProof="1"/>
              <a:t>専門研修コースの一例</a:t>
            </a:r>
          </a:p>
        </p:txBody>
      </p:sp>
      <p:sp>
        <p:nvSpPr>
          <p:cNvPr id="5" name="スライド番号プレースホルダー 4">
            <a:extLst>
              <a:ext uri="{FF2B5EF4-FFF2-40B4-BE49-F238E27FC236}">
                <a16:creationId xmlns:a16="http://schemas.microsoft.com/office/drawing/2014/main" id="{C8D30775-E195-4C4C-93B0-0261753A3724}"/>
              </a:ext>
            </a:extLst>
          </p:cNvPr>
          <p:cNvSpPr>
            <a:spLocks noGrp="1"/>
          </p:cNvSpPr>
          <p:nvPr>
            <p:ph type="sldNum" sz="quarter" idx="12"/>
          </p:nvPr>
        </p:nvSpPr>
        <p:spPr/>
        <p:txBody>
          <a:bodyPr rtlCol="0"/>
          <a:lstStyle/>
          <a:p>
            <a:pPr rtl="0"/>
            <a:fld id="{13D2E340-0663-474B-992C-9192B5C45E57}" type="slidenum">
              <a:rPr lang="en-US" altLang="ja-JP" noProof="1" smtClean="0"/>
              <a:t>4</a:t>
            </a:fld>
            <a:endParaRPr lang="ja-JP" altLang="en-US" noProof="1"/>
          </a:p>
        </p:txBody>
      </p:sp>
      <p:graphicFrame>
        <p:nvGraphicFramePr>
          <p:cNvPr id="6" name="表 5">
            <a:extLst>
              <a:ext uri="{FF2B5EF4-FFF2-40B4-BE49-F238E27FC236}">
                <a16:creationId xmlns:a16="http://schemas.microsoft.com/office/drawing/2014/main" id="{96FB7EB2-79C1-8110-7598-8BF59F73C3AE}"/>
              </a:ext>
            </a:extLst>
          </p:cNvPr>
          <p:cNvGraphicFramePr>
            <a:graphicFrameLocks noGrp="1"/>
          </p:cNvGraphicFramePr>
          <p:nvPr>
            <p:extLst>
              <p:ext uri="{D42A27DB-BD31-4B8C-83A1-F6EECF244321}">
                <p14:modId xmlns:p14="http://schemas.microsoft.com/office/powerpoint/2010/main" val="1775772114"/>
              </p:ext>
            </p:extLst>
          </p:nvPr>
        </p:nvGraphicFramePr>
        <p:xfrm>
          <a:off x="3423705" y="1374406"/>
          <a:ext cx="7910631" cy="4838832"/>
        </p:xfrm>
        <a:graphic>
          <a:graphicData uri="http://schemas.openxmlformats.org/drawingml/2006/table">
            <a:tbl>
              <a:tblPr firstCol="1" bandRow="1">
                <a:tableStyleId>{5C22544A-7EE6-4342-B048-85BDC9FD1C3A}</a:tableStyleId>
              </a:tblPr>
              <a:tblGrid>
                <a:gridCol w="865738">
                  <a:extLst>
                    <a:ext uri="{9D8B030D-6E8A-4147-A177-3AD203B41FA5}">
                      <a16:colId xmlns:a16="http://schemas.microsoft.com/office/drawing/2014/main" val="20000"/>
                    </a:ext>
                  </a:extLst>
                </a:gridCol>
                <a:gridCol w="605326">
                  <a:extLst>
                    <a:ext uri="{9D8B030D-6E8A-4147-A177-3AD203B41FA5}">
                      <a16:colId xmlns:a16="http://schemas.microsoft.com/office/drawing/2014/main" val="20001"/>
                    </a:ext>
                  </a:extLst>
                </a:gridCol>
                <a:gridCol w="545828">
                  <a:extLst>
                    <a:ext uri="{9D8B030D-6E8A-4147-A177-3AD203B41FA5}">
                      <a16:colId xmlns:a16="http://schemas.microsoft.com/office/drawing/2014/main" val="20002"/>
                    </a:ext>
                  </a:extLst>
                </a:gridCol>
                <a:gridCol w="595842">
                  <a:extLst>
                    <a:ext uri="{9D8B030D-6E8A-4147-A177-3AD203B41FA5}">
                      <a16:colId xmlns:a16="http://schemas.microsoft.com/office/drawing/2014/main" val="20003"/>
                    </a:ext>
                  </a:extLst>
                </a:gridCol>
                <a:gridCol w="644992">
                  <a:extLst>
                    <a:ext uri="{9D8B030D-6E8A-4147-A177-3AD203B41FA5}">
                      <a16:colId xmlns:a16="http://schemas.microsoft.com/office/drawing/2014/main" val="20004"/>
                    </a:ext>
                  </a:extLst>
                </a:gridCol>
                <a:gridCol w="491506">
                  <a:extLst>
                    <a:ext uri="{9D8B030D-6E8A-4147-A177-3AD203B41FA5}">
                      <a16:colId xmlns:a16="http://schemas.microsoft.com/office/drawing/2014/main" val="20005"/>
                    </a:ext>
                  </a:extLst>
                </a:gridCol>
                <a:gridCol w="533755">
                  <a:extLst>
                    <a:ext uri="{9D8B030D-6E8A-4147-A177-3AD203B41FA5}">
                      <a16:colId xmlns:a16="http://schemas.microsoft.com/office/drawing/2014/main" val="20006"/>
                    </a:ext>
                  </a:extLst>
                </a:gridCol>
                <a:gridCol w="688105">
                  <a:extLst>
                    <a:ext uri="{9D8B030D-6E8A-4147-A177-3AD203B41FA5}">
                      <a16:colId xmlns:a16="http://schemas.microsoft.com/office/drawing/2014/main" val="20007"/>
                    </a:ext>
                  </a:extLst>
                </a:gridCol>
                <a:gridCol w="611362">
                  <a:extLst>
                    <a:ext uri="{9D8B030D-6E8A-4147-A177-3AD203B41FA5}">
                      <a16:colId xmlns:a16="http://schemas.microsoft.com/office/drawing/2014/main" val="20008"/>
                    </a:ext>
                  </a:extLst>
                </a:gridCol>
                <a:gridCol w="611362">
                  <a:extLst>
                    <a:ext uri="{9D8B030D-6E8A-4147-A177-3AD203B41FA5}">
                      <a16:colId xmlns:a16="http://schemas.microsoft.com/office/drawing/2014/main" val="20009"/>
                    </a:ext>
                  </a:extLst>
                </a:gridCol>
                <a:gridCol w="611362">
                  <a:extLst>
                    <a:ext uri="{9D8B030D-6E8A-4147-A177-3AD203B41FA5}">
                      <a16:colId xmlns:a16="http://schemas.microsoft.com/office/drawing/2014/main" val="20010"/>
                    </a:ext>
                  </a:extLst>
                </a:gridCol>
                <a:gridCol w="494953">
                  <a:extLst>
                    <a:ext uri="{9D8B030D-6E8A-4147-A177-3AD203B41FA5}">
                      <a16:colId xmlns:a16="http://schemas.microsoft.com/office/drawing/2014/main" val="20011"/>
                    </a:ext>
                  </a:extLst>
                </a:gridCol>
                <a:gridCol w="610500">
                  <a:extLst>
                    <a:ext uri="{9D8B030D-6E8A-4147-A177-3AD203B41FA5}">
                      <a16:colId xmlns:a16="http://schemas.microsoft.com/office/drawing/2014/main" val="20012"/>
                    </a:ext>
                  </a:extLst>
                </a:gridCol>
              </a:tblGrid>
              <a:tr h="537648">
                <a:tc rowSpan="3">
                  <a:txBody>
                    <a:bodyPr/>
                    <a:lstStyle/>
                    <a:p>
                      <a:pPr algn="ctr">
                        <a:spcAft>
                          <a:spcPts val="0"/>
                        </a:spcAft>
                      </a:pPr>
                      <a:r>
                        <a:rPr lang="ja-JP" sz="1400" b="0" kern="0" dirty="0">
                          <a:solidFill>
                            <a:schemeClr val="tx1"/>
                          </a:solidFill>
                          <a:effectLst/>
                          <a:latin typeface="+mj-ea"/>
                          <a:ea typeface="+mj-ea"/>
                        </a:rPr>
                        <a:t>後期研修</a:t>
                      </a:r>
                      <a:br>
                        <a:rPr lang="en-US" sz="1400" b="0" kern="0" dirty="0">
                          <a:solidFill>
                            <a:schemeClr val="tx1"/>
                          </a:solidFill>
                          <a:effectLst/>
                          <a:latin typeface="+mj-ea"/>
                          <a:ea typeface="+mj-ea"/>
                        </a:rPr>
                      </a:br>
                      <a:r>
                        <a:rPr lang="en-US" sz="1400" b="0" kern="0" dirty="0">
                          <a:solidFill>
                            <a:schemeClr val="tx1"/>
                          </a:solidFill>
                          <a:effectLst/>
                          <a:latin typeface="+mj-ea"/>
                          <a:ea typeface="+mj-ea"/>
                        </a:rPr>
                        <a:t>1</a:t>
                      </a:r>
                      <a:r>
                        <a:rPr lang="ja-JP" sz="1400" b="0" kern="0" dirty="0">
                          <a:solidFill>
                            <a:schemeClr val="tx1"/>
                          </a:solidFill>
                          <a:effectLst/>
                          <a:latin typeface="+mj-ea"/>
                          <a:ea typeface="+mj-ea"/>
                        </a:rPr>
                        <a:t>年目</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4</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5</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6</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7</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8</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9</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10</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11</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12</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2</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accent5">
                              <a:lumMod val="50000"/>
                            </a:schemeClr>
                          </a:solidFill>
                          <a:effectLst/>
                          <a:latin typeface="+mj-ea"/>
                          <a:ea typeface="+mj-ea"/>
                        </a:rPr>
                        <a:t>3</a:t>
                      </a:r>
                      <a:r>
                        <a:rPr lang="ja-JP" sz="1400" b="0" kern="0" dirty="0">
                          <a:solidFill>
                            <a:schemeClr val="accent5">
                              <a:lumMod val="50000"/>
                            </a:schemeClr>
                          </a:solidFill>
                          <a:effectLst/>
                          <a:latin typeface="+mj-ea"/>
                          <a:ea typeface="+mj-ea"/>
                        </a:rPr>
                        <a:t>月</a:t>
                      </a:r>
                      <a:endParaRPr lang="ja-JP" sz="1600" b="0" kern="100" dirty="0">
                        <a:solidFill>
                          <a:schemeClr val="accent5">
                            <a:lumMod val="50000"/>
                          </a:schemeClr>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0000"/>
                  </a:ext>
                </a:extLst>
              </a:tr>
              <a:tr h="537648">
                <a:tc vMerge="1">
                  <a:txBody>
                    <a:bodyPr/>
                    <a:lstStyle/>
                    <a:p>
                      <a:endParaRPr kumimoji="1" lang="ja-JP" altLang="en-US"/>
                    </a:p>
                  </a:txBody>
                  <a:tcPr/>
                </a:tc>
                <a:tc gridSpan="12">
                  <a:txBody>
                    <a:bodyPr/>
                    <a:lstStyle/>
                    <a:p>
                      <a:pPr algn="ctr">
                        <a:spcAft>
                          <a:spcPts val="0"/>
                        </a:spcAft>
                      </a:pPr>
                      <a:r>
                        <a:rPr lang="ja-JP" sz="1400" b="0" kern="0" dirty="0">
                          <a:solidFill>
                            <a:schemeClr val="tx1"/>
                          </a:solidFill>
                          <a:effectLst/>
                          <a:latin typeface="+mj-ea"/>
                          <a:ea typeface="+mj-ea"/>
                        </a:rPr>
                        <a:t>出雲徳洲会病院　</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537648">
                <a:tc vMerge="1">
                  <a:txBody>
                    <a:bodyPr/>
                    <a:lstStyle/>
                    <a:p>
                      <a:endParaRPr kumimoji="1" lang="ja-JP" altLang="en-US"/>
                    </a:p>
                  </a:txBody>
                  <a:tcPr/>
                </a:tc>
                <a:tc gridSpan="12">
                  <a:txBody>
                    <a:bodyPr/>
                    <a:lstStyle/>
                    <a:p>
                      <a:pPr algn="ctr">
                        <a:spcAft>
                          <a:spcPts val="0"/>
                        </a:spcAft>
                      </a:pPr>
                      <a:r>
                        <a:rPr lang="ja-JP" sz="1400" b="0" kern="0" dirty="0">
                          <a:solidFill>
                            <a:schemeClr val="tx1"/>
                          </a:solidFill>
                          <a:effectLst/>
                          <a:latin typeface="+mj-ea"/>
                          <a:ea typeface="+mj-ea"/>
                        </a:rPr>
                        <a:t>内科</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537648">
                <a:tc rowSpan="3">
                  <a:txBody>
                    <a:bodyPr/>
                    <a:lstStyle/>
                    <a:p>
                      <a:pPr algn="ctr">
                        <a:spcAft>
                          <a:spcPts val="0"/>
                        </a:spcAft>
                      </a:pPr>
                      <a:r>
                        <a:rPr lang="ja-JP" sz="1400" b="0" kern="0" dirty="0">
                          <a:solidFill>
                            <a:schemeClr val="tx1"/>
                          </a:solidFill>
                          <a:effectLst/>
                          <a:latin typeface="+mj-ea"/>
                          <a:ea typeface="+mj-ea"/>
                        </a:rPr>
                        <a:t>後期研修</a:t>
                      </a:r>
                      <a:br>
                        <a:rPr lang="en-US" sz="1400" b="0" kern="0" dirty="0">
                          <a:solidFill>
                            <a:schemeClr val="tx1"/>
                          </a:solidFill>
                          <a:effectLst/>
                          <a:latin typeface="+mj-ea"/>
                          <a:ea typeface="+mj-ea"/>
                        </a:rPr>
                      </a:br>
                      <a:r>
                        <a:rPr lang="en-US" sz="1400" b="0" kern="0" dirty="0">
                          <a:solidFill>
                            <a:schemeClr val="tx1"/>
                          </a:solidFill>
                          <a:effectLst/>
                          <a:latin typeface="+mj-ea"/>
                          <a:ea typeface="+mj-ea"/>
                        </a:rPr>
                        <a:t>2</a:t>
                      </a:r>
                      <a:r>
                        <a:rPr lang="ja-JP" sz="1400" b="0" kern="0" dirty="0">
                          <a:solidFill>
                            <a:schemeClr val="tx1"/>
                          </a:solidFill>
                          <a:effectLst/>
                          <a:latin typeface="+mj-ea"/>
                          <a:ea typeface="+mj-ea"/>
                        </a:rPr>
                        <a:t>年目</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4</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5</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6</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7</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8</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9</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10</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11</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12</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2</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accent5">
                              <a:lumMod val="50000"/>
                            </a:schemeClr>
                          </a:solidFill>
                          <a:effectLst/>
                          <a:latin typeface="+mj-ea"/>
                          <a:ea typeface="+mj-ea"/>
                        </a:rPr>
                        <a:t>3</a:t>
                      </a:r>
                      <a:r>
                        <a:rPr lang="ja-JP" sz="1400" b="0" kern="0" dirty="0">
                          <a:solidFill>
                            <a:schemeClr val="accent5">
                              <a:lumMod val="50000"/>
                            </a:schemeClr>
                          </a:solidFill>
                          <a:effectLst/>
                          <a:latin typeface="+mj-ea"/>
                          <a:ea typeface="+mj-ea"/>
                        </a:rPr>
                        <a:t>月</a:t>
                      </a:r>
                      <a:endParaRPr lang="ja-JP" sz="1600" b="0" kern="100" dirty="0">
                        <a:solidFill>
                          <a:schemeClr val="accent5">
                            <a:lumMod val="50000"/>
                          </a:schemeClr>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0003"/>
                  </a:ext>
                </a:extLst>
              </a:tr>
              <a:tr h="537648">
                <a:tc v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出雲徳洲会病院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島根大学</a:t>
                      </a:r>
                      <a:endParaRPr lang="ja-JP" sz="1600" b="0" kern="100" dirty="0">
                        <a:solidFill>
                          <a:schemeClr val="tx1"/>
                        </a:solidFill>
                        <a:effectLst/>
                        <a:latin typeface="+mj-ea"/>
                        <a:ea typeface="+mj-ea"/>
                      </a:endParaRPr>
                    </a:p>
                    <a:p>
                      <a:pPr algn="ctr">
                        <a:spcAft>
                          <a:spcPts val="0"/>
                        </a:spcAft>
                      </a:pPr>
                      <a:r>
                        <a:rPr lang="ja-JP" sz="1400" b="0" kern="0" dirty="0">
                          <a:solidFill>
                            <a:schemeClr val="tx1"/>
                          </a:solidFill>
                          <a:effectLst/>
                          <a:latin typeface="+mj-ea"/>
                          <a:ea typeface="+mj-ea"/>
                        </a:rPr>
                        <a:t>医学部</a:t>
                      </a:r>
                      <a:r>
                        <a:rPr lang="ja-JP" altLang="en-US" sz="1400" b="0" kern="0" dirty="0">
                          <a:solidFill>
                            <a:schemeClr val="tx1"/>
                          </a:solidFill>
                          <a:effectLst/>
                          <a:latin typeface="+mj-ea"/>
                          <a:ea typeface="+mj-ea"/>
                        </a:rPr>
                        <a:t>附属</a:t>
                      </a:r>
                      <a:r>
                        <a:rPr lang="ja-JP" sz="1400" b="0" kern="0" dirty="0">
                          <a:solidFill>
                            <a:schemeClr val="tx1"/>
                          </a:solidFill>
                          <a:effectLst/>
                          <a:latin typeface="+mj-ea"/>
                          <a:ea typeface="+mj-ea"/>
                        </a:rPr>
                        <a:t>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島根大学</a:t>
                      </a:r>
                      <a:endParaRPr lang="ja-JP" sz="1600" b="0" kern="100" dirty="0">
                        <a:solidFill>
                          <a:schemeClr val="tx1"/>
                        </a:solidFill>
                        <a:effectLst/>
                        <a:latin typeface="+mj-ea"/>
                        <a:ea typeface="+mj-ea"/>
                      </a:endParaRPr>
                    </a:p>
                    <a:p>
                      <a:pPr algn="ctr">
                        <a:spcAft>
                          <a:spcPts val="0"/>
                        </a:spcAft>
                      </a:pPr>
                      <a:r>
                        <a:rPr lang="ja-JP" sz="1400" b="0" kern="0" dirty="0">
                          <a:solidFill>
                            <a:schemeClr val="tx1"/>
                          </a:solidFill>
                          <a:effectLst/>
                          <a:latin typeface="+mj-ea"/>
                          <a:ea typeface="+mj-ea"/>
                        </a:rPr>
                        <a:t>医学部附属病院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与論徳洲会病院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537648">
                <a:tc v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総診Ⅱ</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小児科</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救急科</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総診</a:t>
                      </a:r>
                      <a:r>
                        <a:rPr lang="en-US" sz="1400" b="0" kern="0" dirty="0">
                          <a:solidFill>
                            <a:schemeClr val="tx1"/>
                          </a:solidFill>
                          <a:effectLst/>
                          <a:latin typeface="+mj-ea"/>
                          <a:ea typeface="+mj-ea"/>
                        </a:rPr>
                        <a:t>Ⅰ</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537648">
                <a:tc rowSpan="3">
                  <a:txBody>
                    <a:bodyPr/>
                    <a:lstStyle/>
                    <a:p>
                      <a:pPr algn="ctr">
                        <a:spcAft>
                          <a:spcPts val="0"/>
                        </a:spcAft>
                      </a:pPr>
                      <a:r>
                        <a:rPr lang="ja-JP" sz="1400" b="0" kern="0" dirty="0">
                          <a:solidFill>
                            <a:schemeClr val="tx1"/>
                          </a:solidFill>
                          <a:effectLst/>
                          <a:latin typeface="+mj-ea"/>
                          <a:ea typeface="+mj-ea"/>
                        </a:rPr>
                        <a:t>後期研修</a:t>
                      </a:r>
                      <a:br>
                        <a:rPr lang="en-US" sz="1400" b="0" kern="0" dirty="0">
                          <a:solidFill>
                            <a:schemeClr val="tx1"/>
                          </a:solidFill>
                          <a:effectLst/>
                          <a:latin typeface="+mj-ea"/>
                          <a:ea typeface="+mj-ea"/>
                        </a:rPr>
                      </a:br>
                      <a:r>
                        <a:rPr lang="en-US" sz="1400" b="0" kern="0" dirty="0">
                          <a:solidFill>
                            <a:schemeClr val="tx1"/>
                          </a:solidFill>
                          <a:effectLst/>
                          <a:latin typeface="+mj-ea"/>
                          <a:ea typeface="+mj-ea"/>
                        </a:rPr>
                        <a:t>3</a:t>
                      </a:r>
                      <a:r>
                        <a:rPr lang="ja-JP" sz="1400" b="0" kern="0" dirty="0">
                          <a:solidFill>
                            <a:schemeClr val="tx1"/>
                          </a:solidFill>
                          <a:effectLst/>
                          <a:latin typeface="+mj-ea"/>
                          <a:ea typeface="+mj-ea"/>
                        </a:rPr>
                        <a:t>年目</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4</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5</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6</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7</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8</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9</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10</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11</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12</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1</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tx1"/>
                          </a:solidFill>
                          <a:effectLst/>
                          <a:latin typeface="+mj-ea"/>
                          <a:ea typeface="+mj-ea"/>
                        </a:rPr>
                        <a:t>2</a:t>
                      </a:r>
                      <a:r>
                        <a:rPr lang="ja-JP" sz="1400" b="0" kern="0" dirty="0">
                          <a:solidFill>
                            <a:schemeClr val="tx1"/>
                          </a:solidFill>
                          <a:effectLst/>
                          <a:latin typeface="+mj-ea"/>
                          <a:ea typeface="+mj-ea"/>
                        </a:rPr>
                        <a:t>月</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n-US" sz="1400" b="0" kern="0" dirty="0">
                          <a:solidFill>
                            <a:schemeClr val="accent5">
                              <a:lumMod val="50000"/>
                            </a:schemeClr>
                          </a:solidFill>
                          <a:effectLst/>
                          <a:latin typeface="+mj-ea"/>
                          <a:ea typeface="+mj-ea"/>
                        </a:rPr>
                        <a:t>3</a:t>
                      </a:r>
                      <a:r>
                        <a:rPr lang="ja-JP" sz="1400" b="0" kern="0" dirty="0">
                          <a:solidFill>
                            <a:schemeClr val="accent5">
                              <a:lumMod val="50000"/>
                            </a:schemeClr>
                          </a:solidFill>
                          <a:effectLst/>
                          <a:latin typeface="+mj-ea"/>
                          <a:ea typeface="+mj-ea"/>
                        </a:rPr>
                        <a:t>月</a:t>
                      </a:r>
                      <a:endParaRPr lang="ja-JP" sz="1600" b="0" kern="100" dirty="0">
                        <a:solidFill>
                          <a:schemeClr val="accent5">
                            <a:lumMod val="50000"/>
                          </a:schemeClr>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0006"/>
                  </a:ext>
                </a:extLst>
              </a:tr>
              <a:tr h="537648">
                <a:tc v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沖永良部徳洲会病院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出雲徳洲会病院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津和野共存病院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出雲徳洲会病院</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537648">
                <a:tc v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総診</a:t>
                      </a:r>
                      <a:r>
                        <a:rPr lang="en-US" sz="1400" b="0" kern="0" dirty="0">
                          <a:solidFill>
                            <a:schemeClr val="tx1"/>
                          </a:solidFill>
                          <a:effectLst/>
                          <a:latin typeface="+mj-ea"/>
                          <a:ea typeface="+mj-ea"/>
                        </a:rPr>
                        <a:t>Ⅰ</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総診Ⅱ</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総診Ⅰ</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a:spcAft>
                          <a:spcPts val="0"/>
                        </a:spcAft>
                      </a:pPr>
                      <a:r>
                        <a:rPr lang="ja-JP" sz="1400" b="0" kern="0" dirty="0">
                          <a:solidFill>
                            <a:schemeClr val="tx1"/>
                          </a:solidFill>
                          <a:effectLst/>
                          <a:latin typeface="+mj-ea"/>
                          <a:ea typeface="+mj-ea"/>
                        </a:rPr>
                        <a:t>総診</a:t>
                      </a:r>
                      <a:r>
                        <a:rPr lang="en-US" sz="1400" b="0" kern="0" dirty="0">
                          <a:solidFill>
                            <a:schemeClr val="tx1"/>
                          </a:solidFill>
                          <a:effectLst/>
                          <a:latin typeface="+mj-ea"/>
                          <a:ea typeface="+mj-ea"/>
                        </a:rPr>
                        <a:t>Ⅱ</a:t>
                      </a:r>
                      <a:endParaRPr lang="ja-JP" sz="1600" b="0" kern="100" dirty="0">
                        <a:solidFill>
                          <a:schemeClr val="tx1"/>
                        </a:solidFill>
                        <a:effectLst/>
                        <a:latin typeface="+mj-ea"/>
                        <a:ea typeface="+mj-ea"/>
                        <a:cs typeface="Times New Roman"/>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8"/>
                  </a:ext>
                </a:extLst>
              </a:tr>
            </a:tbl>
          </a:graphicData>
        </a:graphic>
      </p:graphicFrame>
      <p:pic>
        <p:nvPicPr>
          <p:cNvPr id="2" name="オーディオ 1">
            <a:hlinkClick r:id="" action="ppaction://media"/>
            <a:extLst>
              <a:ext uri="{FF2B5EF4-FFF2-40B4-BE49-F238E27FC236}">
                <a16:creationId xmlns:a16="http://schemas.microsoft.com/office/drawing/2014/main" id="{73BFDD59-F65A-958B-E1E1-7285982413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7" name="テキスト プレースホルダー 4">
            <a:extLst>
              <a:ext uri="{FF2B5EF4-FFF2-40B4-BE49-F238E27FC236}">
                <a16:creationId xmlns:a16="http://schemas.microsoft.com/office/drawing/2014/main" id="{2AA35B65-6F5B-96BF-BCFA-E3214931A259}"/>
              </a:ext>
            </a:extLst>
          </p:cNvPr>
          <p:cNvSpPr txBox="1">
            <a:spLocks/>
          </p:cNvSpPr>
          <p:nvPr/>
        </p:nvSpPr>
        <p:spPr>
          <a:xfrm>
            <a:off x="1762124" y="3060006"/>
            <a:ext cx="1386023" cy="1550498"/>
          </a:xfrm>
          <a:prstGeom prst="rect">
            <a:avLst/>
          </a:prstGeom>
          <a:ln>
            <a:solidFill>
              <a:schemeClr val="tx1"/>
            </a:solidFill>
          </a:ln>
        </p:spPr>
        <p:txBody>
          <a:bodyPr rtlCol="0" anchor="b"/>
          <a:lstStyle>
            <a:lvl1pPr marL="283464" indent="-283464" algn="l" defTabSz="914400" rtl="0" eaLnBrk="1" latinLnBrk="0" hangingPunct="1">
              <a:lnSpc>
                <a:spcPct val="112000"/>
              </a:lnSpc>
              <a:spcBef>
                <a:spcPts val="900"/>
              </a:spcBef>
              <a:buFont typeface="Arial" panose="020B0604020202020204" pitchFamily="34" charset="0"/>
              <a:buChar char="•"/>
              <a:defRPr kumimoji="1" sz="20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a:lstStyle>
          <a:p>
            <a:pPr marL="0" indent="0" algn="ctr">
              <a:buNone/>
            </a:pP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津和野共存病院</a:t>
            </a:r>
            <a:endPar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endParaRPr>
          </a:p>
          <a:p>
            <a:pPr marL="0" indent="0" algn="ctr">
              <a:buNone/>
            </a:pP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a:t>
            </a: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総合診療</a:t>
            </a: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Ⅰ)</a:t>
            </a:r>
            <a:endParaRPr lang="ja-JP" altLang="ja-JP" sz="1200" kern="100" dirty="0">
              <a:solidFill>
                <a:schemeClr val="tx1"/>
              </a:solidFill>
              <a:latin typeface="Century" panose="02040604050505020304" pitchFamily="18" charset="0"/>
              <a:ea typeface="ＭＳ 明朝" panose="02020609040205080304" pitchFamily="17" charset="-128"/>
              <a:cs typeface="Times New Roman" panose="02020603050405020304" pitchFamily="18" charset="0"/>
            </a:endParaRPr>
          </a:p>
        </p:txBody>
      </p:sp>
      <p:sp>
        <p:nvSpPr>
          <p:cNvPr id="8" name="コンテンツ プレースホルダー 3">
            <a:extLst>
              <a:ext uri="{FF2B5EF4-FFF2-40B4-BE49-F238E27FC236}">
                <a16:creationId xmlns:a16="http://schemas.microsoft.com/office/drawing/2014/main" id="{FF2F01A8-DD2E-B276-FCC8-61CE53C0DA8B}"/>
              </a:ext>
            </a:extLst>
          </p:cNvPr>
          <p:cNvSpPr txBox="1">
            <a:spLocks/>
          </p:cNvSpPr>
          <p:nvPr/>
        </p:nvSpPr>
        <p:spPr>
          <a:xfrm>
            <a:off x="315052" y="3060006"/>
            <a:ext cx="1386023" cy="1550498"/>
          </a:xfrm>
          <a:prstGeom prst="rect">
            <a:avLst/>
          </a:prstGeom>
          <a:ln>
            <a:solidFill>
              <a:schemeClr val="tx1"/>
            </a:solidFill>
          </a:ln>
        </p:spPr>
        <p:txBody>
          <a:bodyPr rtlCol="0" anchor="b">
            <a:normAutofit/>
          </a:bodyPr>
          <a:lstStyle>
            <a:lvl1pPr marL="283464" indent="-283464" algn="l" defTabSz="914400" rtl="0" eaLnBrk="1" latinLnBrk="0" hangingPunct="1">
              <a:lnSpc>
                <a:spcPct val="112000"/>
              </a:lnSpc>
              <a:spcBef>
                <a:spcPts val="900"/>
              </a:spcBef>
              <a:buFont typeface="Arial" panose="020B0604020202020204" pitchFamily="34" charset="0"/>
              <a:buChar char="•"/>
              <a:defRPr kumimoji="1" sz="20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a:lstStyle>
          <a:p>
            <a:pPr marL="0" indent="0" algn="ctr">
              <a:lnSpc>
                <a:spcPts val="1600"/>
              </a:lnSpc>
              <a:buNone/>
            </a:pP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島根大学</a:t>
            </a:r>
            <a:r>
              <a:rPr lang="ja-JP" altLang="en-US"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医学部</a:t>
            </a: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附属病院</a:t>
            </a:r>
            <a:endPar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endParaRPr>
          </a:p>
          <a:p>
            <a:pPr marL="0" indent="0" algn="ctr">
              <a:lnSpc>
                <a:spcPts val="1600"/>
              </a:lnSpc>
              <a:buNone/>
            </a:pP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a:t>
            </a: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小児科、救急科</a:t>
            </a: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a:t>
            </a:r>
            <a:endParaRPr lang="ja-JP" altLang="ja-JP" sz="1200" kern="100" dirty="0">
              <a:solidFill>
                <a:schemeClr val="tx1"/>
              </a:solidFill>
              <a:latin typeface="Century" panose="02040604050505020304" pitchFamily="18" charset="0"/>
              <a:ea typeface="ＭＳ 明朝" panose="02020609040205080304" pitchFamily="17" charset="-128"/>
              <a:cs typeface="Times New Roman" panose="02020603050405020304" pitchFamily="18" charset="0"/>
            </a:endParaRPr>
          </a:p>
        </p:txBody>
      </p:sp>
      <p:sp>
        <p:nvSpPr>
          <p:cNvPr id="11" name="テキスト プレースホルダー 6">
            <a:extLst>
              <a:ext uri="{FF2B5EF4-FFF2-40B4-BE49-F238E27FC236}">
                <a16:creationId xmlns:a16="http://schemas.microsoft.com/office/drawing/2014/main" id="{BA0DC9E7-6FA6-38D2-196C-3B7E2B24D45F}"/>
              </a:ext>
            </a:extLst>
          </p:cNvPr>
          <p:cNvSpPr txBox="1">
            <a:spLocks/>
          </p:cNvSpPr>
          <p:nvPr/>
        </p:nvSpPr>
        <p:spPr>
          <a:xfrm>
            <a:off x="315052" y="4644604"/>
            <a:ext cx="1386023" cy="1550498"/>
          </a:xfrm>
          <a:prstGeom prst="rect">
            <a:avLst/>
          </a:prstGeom>
          <a:ln>
            <a:solidFill>
              <a:schemeClr val="tx1"/>
            </a:solidFill>
          </a:ln>
        </p:spPr>
        <p:txBody>
          <a:bodyPr rtlCol="0" anchor="b"/>
          <a:lstStyle>
            <a:lvl1pPr marL="283464" indent="-283464" algn="l" defTabSz="914400" rtl="0" eaLnBrk="1" latinLnBrk="0" hangingPunct="1">
              <a:lnSpc>
                <a:spcPct val="112000"/>
              </a:lnSpc>
              <a:spcBef>
                <a:spcPts val="900"/>
              </a:spcBef>
              <a:buFont typeface="Arial" panose="020B0604020202020204" pitchFamily="34" charset="0"/>
              <a:buChar char="•"/>
              <a:defRPr kumimoji="1" sz="20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a:lstStyle>
          <a:p>
            <a:pPr marL="0" indent="0" algn="ctr">
              <a:lnSpc>
                <a:spcPts val="1600"/>
              </a:lnSpc>
              <a:buNone/>
            </a:pP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与論徳洲会病院</a:t>
            </a: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a:t>
            </a: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総合診療</a:t>
            </a: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Ⅰ)</a:t>
            </a:r>
            <a:endParaRPr lang="ja-JP" altLang="ja-JP" sz="1200" kern="100" dirty="0">
              <a:solidFill>
                <a:schemeClr val="tx1"/>
              </a:solidFill>
              <a:latin typeface="Century" panose="02040604050505020304" pitchFamily="18" charset="0"/>
              <a:ea typeface="ＭＳ 明朝" panose="02020609040205080304" pitchFamily="17" charset="-128"/>
              <a:cs typeface="Times New Roman" panose="02020603050405020304" pitchFamily="18" charset="0"/>
            </a:endParaRPr>
          </a:p>
        </p:txBody>
      </p:sp>
      <p:sp>
        <p:nvSpPr>
          <p:cNvPr id="12" name="テキスト プレースホルダー 7">
            <a:extLst>
              <a:ext uri="{FF2B5EF4-FFF2-40B4-BE49-F238E27FC236}">
                <a16:creationId xmlns:a16="http://schemas.microsoft.com/office/drawing/2014/main" id="{C7839DA0-1F70-5A3C-F840-EB55FA501F16}"/>
              </a:ext>
            </a:extLst>
          </p:cNvPr>
          <p:cNvSpPr txBox="1">
            <a:spLocks/>
          </p:cNvSpPr>
          <p:nvPr/>
        </p:nvSpPr>
        <p:spPr>
          <a:xfrm>
            <a:off x="1761899" y="4644604"/>
            <a:ext cx="1386023" cy="1550498"/>
          </a:xfrm>
          <a:prstGeom prst="rect">
            <a:avLst/>
          </a:prstGeom>
          <a:ln>
            <a:solidFill>
              <a:schemeClr val="tx1"/>
            </a:solidFill>
          </a:ln>
        </p:spPr>
        <p:txBody>
          <a:bodyPr rtlCol="0" anchor="b"/>
          <a:lstStyle>
            <a:lvl1pPr marL="283464" indent="-283464" algn="l" defTabSz="914400" rtl="0" eaLnBrk="1" latinLnBrk="0" hangingPunct="1">
              <a:lnSpc>
                <a:spcPct val="112000"/>
              </a:lnSpc>
              <a:spcBef>
                <a:spcPts val="900"/>
              </a:spcBef>
              <a:buFont typeface="Arial" panose="020B0604020202020204" pitchFamily="34" charset="0"/>
              <a:buChar char="•"/>
              <a:defRPr kumimoji="1" sz="20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a:lstStyle>
          <a:p>
            <a:pPr marL="0" indent="0" algn="ctr">
              <a:buNone/>
            </a:pP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沖永良部徳洲会病院</a:t>
            </a: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a:t>
            </a:r>
            <a:r>
              <a:rPr lang="ja-JP"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総合診療</a:t>
            </a:r>
            <a:r>
              <a:rPr lang="en-US" altLang="ja-JP" sz="1200" kern="100" dirty="0">
                <a:solidFill>
                  <a:schemeClr val="tx1"/>
                </a:solidFill>
                <a:latin typeface="Century" panose="02040604050505020304" pitchFamily="18" charset="0"/>
                <a:ea typeface="BIZ UDPゴシック" panose="020B0400000000000000" pitchFamily="50" charset="-128"/>
                <a:cs typeface="Meiryo UI" panose="020B0604030504040204" pitchFamily="50" charset="-128"/>
              </a:rPr>
              <a:t>Ⅰ)</a:t>
            </a:r>
            <a:endParaRPr lang="ja-JP" altLang="en-US" sz="1200" dirty="0">
              <a:solidFill>
                <a:schemeClr val="tx1"/>
              </a:solidFill>
            </a:endParaRPr>
          </a:p>
        </p:txBody>
      </p:sp>
      <p:pic>
        <p:nvPicPr>
          <p:cNvPr id="13" name="図プレースホルダー 27">
            <a:extLst>
              <a:ext uri="{FF2B5EF4-FFF2-40B4-BE49-F238E27FC236}">
                <a16:creationId xmlns:a16="http://schemas.microsoft.com/office/drawing/2014/main" id="{681CE0E3-6427-C9E8-F5FC-0A2907B98AF6}"/>
              </a:ext>
            </a:extLst>
          </p:cNvPr>
          <p:cNvPicPr>
            <a:picLocks noChangeAspect="1"/>
          </p:cNvPicPr>
          <p:nvPr/>
        </p:nvPicPr>
        <p:blipFill>
          <a:blip r:embed="rId6"/>
          <a:srcRect l="12500" r="12500"/>
          <a:stretch>
            <a:fillRect/>
          </a:stretch>
        </p:blipFill>
        <p:spPr>
          <a:xfrm>
            <a:off x="675989" y="3144245"/>
            <a:ext cx="733057" cy="733057"/>
          </a:xfrm>
          <a:prstGeom prst="ellipse">
            <a:avLst/>
          </a:prstGeom>
        </p:spPr>
      </p:pic>
      <p:pic>
        <p:nvPicPr>
          <p:cNvPr id="14" name="図プレースホルダー 27">
            <a:extLst>
              <a:ext uri="{FF2B5EF4-FFF2-40B4-BE49-F238E27FC236}">
                <a16:creationId xmlns:a16="http://schemas.microsoft.com/office/drawing/2014/main" id="{66CAC85B-AC13-5C63-E18E-7354BEDCB782}"/>
              </a:ext>
            </a:extLst>
          </p:cNvPr>
          <p:cNvPicPr>
            <a:picLocks noChangeAspect="1"/>
          </p:cNvPicPr>
          <p:nvPr/>
        </p:nvPicPr>
        <p:blipFill>
          <a:blip r:embed="rId6"/>
          <a:srcRect l="12500" r="12500"/>
          <a:stretch>
            <a:fillRect/>
          </a:stretch>
        </p:blipFill>
        <p:spPr>
          <a:xfrm>
            <a:off x="2085713" y="3186264"/>
            <a:ext cx="733057" cy="733057"/>
          </a:xfrm>
          <a:prstGeom prst="ellipse">
            <a:avLst/>
          </a:prstGeom>
          <a:solidFill>
            <a:schemeClr val="bg1">
              <a:lumMod val="95000"/>
            </a:schemeClr>
          </a:solidFill>
        </p:spPr>
      </p:pic>
      <p:pic>
        <p:nvPicPr>
          <p:cNvPr id="15" name="図プレースホルダー 27">
            <a:extLst>
              <a:ext uri="{FF2B5EF4-FFF2-40B4-BE49-F238E27FC236}">
                <a16:creationId xmlns:a16="http://schemas.microsoft.com/office/drawing/2014/main" id="{68CE8EA4-D47B-5BB1-5CBD-395CCDD68287}"/>
              </a:ext>
            </a:extLst>
          </p:cNvPr>
          <p:cNvPicPr>
            <a:picLocks noChangeAspect="1"/>
          </p:cNvPicPr>
          <p:nvPr/>
        </p:nvPicPr>
        <p:blipFill>
          <a:blip r:embed="rId6"/>
          <a:srcRect l="12500" r="12500"/>
          <a:stretch>
            <a:fillRect/>
          </a:stretch>
        </p:blipFill>
        <p:spPr>
          <a:xfrm>
            <a:off x="2094679" y="4739250"/>
            <a:ext cx="733057" cy="733057"/>
          </a:xfrm>
          <a:prstGeom prst="ellipse">
            <a:avLst/>
          </a:prstGeom>
          <a:solidFill>
            <a:schemeClr val="bg1">
              <a:lumMod val="95000"/>
            </a:schemeClr>
          </a:solidFill>
        </p:spPr>
      </p:pic>
      <p:pic>
        <p:nvPicPr>
          <p:cNvPr id="16" name="図プレースホルダー 27">
            <a:extLst>
              <a:ext uri="{FF2B5EF4-FFF2-40B4-BE49-F238E27FC236}">
                <a16:creationId xmlns:a16="http://schemas.microsoft.com/office/drawing/2014/main" id="{BDDDEB36-13DC-418D-32FC-FD1044914021}"/>
              </a:ext>
            </a:extLst>
          </p:cNvPr>
          <p:cNvPicPr>
            <a:picLocks noChangeAspect="1"/>
          </p:cNvPicPr>
          <p:nvPr/>
        </p:nvPicPr>
        <p:blipFill>
          <a:blip r:embed="rId6"/>
          <a:srcRect l="12500" r="12500"/>
          <a:stretch>
            <a:fillRect/>
          </a:stretch>
        </p:blipFill>
        <p:spPr>
          <a:xfrm>
            <a:off x="702242" y="4774329"/>
            <a:ext cx="733057" cy="733057"/>
          </a:xfrm>
          <a:prstGeom prst="ellipse">
            <a:avLst/>
          </a:prstGeom>
          <a:solidFill>
            <a:schemeClr val="bg1">
              <a:lumMod val="95000"/>
            </a:schemeClr>
          </a:solidFill>
        </p:spPr>
      </p:pic>
      <p:sp>
        <p:nvSpPr>
          <p:cNvPr id="18" name="テキスト ボックス 17">
            <a:extLst>
              <a:ext uri="{FF2B5EF4-FFF2-40B4-BE49-F238E27FC236}">
                <a16:creationId xmlns:a16="http://schemas.microsoft.com/office/drawing/2014/main" id="{B9CC6FB4-C171-24CD-23F6-444F98B65DB0}"/>
              </a:ext>
            </a:extLst>
          </p:cNvPr>
          <p:cNvSpPr txBox="1"/>
          <p:nvPr/>
        </p:nvSpPr>
        <p:spPr>
          <a:xfrm>
            <a:off x="454661" y="2709214"/>
            <a:ext cx="2803431" cy="369332"/>
          </a:xfrm>
          <a:prstGeom prst="rect">
            <a:avLst/>
          </a:prstGeom>
          <a:noFill/>
        </p:spPr>
        <p:txBody>
          <a:bodyPr wrap="square">
            <a:spAutoFit/>
          </a:bodyPr>
          <a:lstStyle/>
          <a:p>
            <a:r>
              <a:rPr lang="ja-JP" altLang="en-US" dirty="0"/>
              <a:t>プログラム連携施設</a:t>
            </a:r>
          </a:p>
        </p:txBody>
      </p:sp>
    </p:spTree>
    <p:extLst>
      <p:ext uri="{BB962C8B-B14F-4D97-AF65-F5344CB8AC3E}">
        <p14:creationId xmlns:p14="http://schemas.microsoft.com/office/powerpoint/2010/main" val="3511712910"/>
      </p:ext>
    </p:extLst>
  </p:cSld>
  <p:clrMapOvr>
    <a:masterClrMapping/>
  </p:clrMapOvr>
  <mc:AlternateContent xmlns:mc="http://schemas.openxmlformats.org/markup-compatibility/2006" xmlns:p14="http://schemas.microsoft.com/office/powerpoint/2010/main">
    <mc:Choice Requires="p14">
      <p:transition spd="slow" p14:dur="2000" advTm="17498"/>
    </mc:Choice>
    <mc:Fallback xmlns="">
      <p:transition spd="slow" advTm="174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A00B74-5475-4C20-9E4F-D93144C702EA}"/>
              </a:ext>
            </a:extLst>
          </p:cNvPr>
          <p:cNvSpPr>
            <a:spLocks noGrp="1"/>
          </p:cNvSpPr>
          <p:nvPr>
            <p:ph type="title"/>
          </p:nvPr>
        </p:nvSpPr>
        <p:spPr/>
        <p:txBody>
          <a:bodyPr rtlCol="0"/>
          <a:lstStyle/>
          <a:p>
            <a:pPr rtl="0"/>
            <a:r>
              <a:rPr lang="ja-JP" altLang="en-US" noProof="1"/>
              <a:t>離島研修</a:t>
            </a:r>
          </a:p>
        </p:txBody>
      </p:sp>
      <p:sp>
        <p:nvSpPr>
          <p:cNvPr id="3" name="テキスト プレースホルダー 2">
            <a:extLst>
              <a:ext uri="{FF2B5EF4-FFF2-40B4-BE49-F238E27FC236}">
                <a16:creationId xmlns:a16="http://schemas.microsoft.com/office/drawing/2014/main" id="{A70F1B58-257D-4779-A040-5E1616327E2D}"/>
              </a:ext>
            </a:extLst>
          </p:cNvPr>
          <p:cNvSpPr>
            <a:spLocks noGrp="1"/>
          </p:cNvSpPr>
          <p:nvPr>
            <p:ph type="body" sz="quarter" idx="18"/>
          </p:nvPr>
        </p:nvSpPr>
        <p:spPr>
          <a:xfrm>
            <a:off x="326060" y="5260587"/>
            <a:ext cx="4309035" cy="881949"/>
          </a:xfrm>
        </p:spPr>
        <p:txBody>
          <a:bodyPr rtlCol="0">
            <a:normAutofit lnSpcReduction="10000"/>
          </a:bodyPr>
          <a:lstStyle/>
          <a:p>
            <a:pPr rtl="0"/>
            <a:r>
              <a:rPr lang="en-US" altLang="ja-JP" sz="1600" i="0" dirty="0">
                <a:solidFill>
                  <a:schemeClr val="tx1"/>
                </a:solidFill>
                <a:effectLst/>
                <a:latin typeface="ヒラギノ角ゴ Pro W3"/>
              </a:rPr>
              <a:t>【</a:t>
            </a:r>
            <a:r>
              <a:rPr lang="ja-JP" altLang="en-US" sz="1600" i="0" dirty="0">
                <a:solidFill>
                  <a:schemeClr val="tx1"/>
                </a:solidFill>
                <a:effectLst/>
                <a:latin typeface="ヒラギノ角ゴ Pro W3"/>
              </a:rPr>
              <a:t>プログラムの特徴</a:t>
            </a:r>
            <a:r>
              <a:rPr lang="en-US" altLang="ja-JP" sz="1600" i="0" dirty="0">
                <a:solidFill>
                  <a:schemeClr val="tx1"/>
                </a:solidFill>
                <a:effectLst/>
                <a:latin typeface="ヒラギノ角ゴ Pro W3"/>
              </a:rPr>
              <a:t>】</a:t>
            </a:r>
            <a:br>
              <a:rPr lang="ja-JP" altLang="en-US" sz="1600" dirty="0">
                <a:solidFill>
                  <a:schemeClr val="tx1"/>
                </a:solidFill>
              </a:rPr>
            </a:br>
            <a:r>
              <a:rPr lang="ja-JP" altLang="en-US" sz="1600" i="0" dirty="0">
                <a:solidFill>
                  <a:schemeClr val="tx1"/>
                </a:solidFill>
                <a:effectLst/>
                <a:latin typeface="ヒラギノ角ゴ Pro W3"/>
              </a:rPr>
              <a:t>鹿児島の離島や島根県西部のいわゆる“僻地”と呼ばれる医療機関が組み込まれています。</a:t>
            </a:r>
            <a:endParaRPr lang="ja-JP" altLang="en-US" sz="1600" noProof="1">
              <a:solidFill>
                <a:schemeClr val="tx1"/>
              </a:solidFill>
            </a:endParaRPr>
          </a:p>
        </p:txBody>
      </p:sp>
      <p:sp>
        <p:nvSpPr>
          <p:cNvPr id="6" name="テキスト プレースホルダー 5">
            <a:extLst>
              <a:ext uri="{FF2B5EF4-FFF2-40B4-BE49-F238E27FC236}">
                <a16:creationId xmlns:a16="http://schemas.microsoft.com/office/drawing/2014/main" id="{B5E06AD1-C7AD-4761-9E4E-0F0DDD088F11}"/>
              </a:ext>
            </a:extLst>
          </p:cNvPr>
          <p:cNvSpPr>
            <a:spLocks noGrp="1"/>
          </p:cNvSpPr>
          <p:nvPr>
            <p:ph type="body" sz="quarter" idx="13"/>
          </p:nvPr>
        </p:nvSpPr>
        <p:spPr>
          <a:xfrm>
            <a:off x="5880851" y="559678"/>
            <a:ext cx="1944000" cy="2700000"/>
          </a:xfrm>
        </p:spPr>
        <p:txBody>
          <a:bodyPr rtlCol="0"/>
          <a:lstStyle/>
          <a:p>
            <a:pPr rtl="0"/>
            <a:r>
              <a:rPr lang="ja-JP" altLang="en-US" noProof="1"/>
              <a:t>与論徳洲会病院</a:t>
            </a:r>
          </a:p>
        </p:txBody>
      </p:sp>
      <p:sp>
        <p:nvSpPr>
          <p:cNvPr id="7" name="テキスト プレースホルダー 6">
            <a:extLst>
              <a:ext uri="{FF2B5EF4-FFF2-40B4-BE49-F238E27FC236}">
                <a16:creationId xmlns:a16="http://schemas.microsoft.com/office/drawing/2014/main" id="{4F730BB3-A959-4EF9-B77F-FBF43DB5A80A}"/>
              </a:ext>
            </a:extLst>
          </p:cNvPr>
          <p:cNvSpPr>
            <a:spLocks noGrp="1"/>
          </p:cNvSpPr>
          <p:nvPr>
            <p:ph type="body" sz="quarter" idx="14"/>
          </p:nvPr>
        </p:nvSpPr>
        <p:spPr>
          <a:xfrm>
            <a:off x="8203663" y="559678"/>
            <a:ext cx="1944000" cy="2700000"/>
          </a:xfrm>
        </p:spPr>
        <p:txBody>
          <a:bodyPr rtlCol="0"/>
          <a:lstStyle/>
          <a:p>
            <a:pPr rtl="0"/>
            <a:r>
              <a:rPr lang="ja-JP" altLang="en-US" noProof="1"/>
              <a:t>石垣島</a:t>
            </a:r>
          </a:p>
        </p:txBody>
      </p:sp>
      <p:sp>
        <p:nvSpPr>
          <p:cNvPr id="8" name="テキスト プレースホルダー 7">
            <a:extLst>
              <a:ext uri="{FF2B5EF4-FFF2-40B4-BE49-F238E27FC236}">
                <a16:creationId xmlns:a16="http://schemas.microsoft.com/office/drawing/2014/main" id="{00BBAFCA-88C5-4965-BDEC-02CBA7481B75}"/>
              </a:ext>
            </a:extLst>
          </p:cNvPr>
          <p:cNvSpPr>
            <a:spLocks noGrp="1"/>
          </p:cNvSpPr>
          <p:nvPr>
            <p:ph type="body" sz="quarter" idx="20"/>
          </p:nvPr>
        </p:nvSpPr>
        <p:spPr>
          <a:xfrm>
            <a:off x="5904422" y="3429000"/>
            <a:ext cx="1944000" cy="2700000"/>
          </a:xfrm>
        </p:spPr>
        <p:txBody>
          <a:bodyPr rtlCol="0"/>
          <a:lstStyle/>
          <a:p>
            <a:pPr rtl="0"/>
            <a:r>
              <a:rPr lang="ja-JP" altLang="en-US" noProof="1"/>
              <a:t>離島研修</a:t>
            </a:r>
          </a:p>
        </p:txBody>
      </p:sp>
      <p:sp>
        <p:nvSpPr>
          <p:cNvPr id="10" name="テキスト プレースホルダー 9">
            <a:extLst>
              <a:ext uri="{FF2B5EF4-FFF2-40B4-BE49-F238E27FC236}">
                <a16:creationId xmlns:a16="http://schemas.microsoft.com/office/drawing/2014/main" id="{2CBD5911-3682-4285-879A-C6AC261D874F}"/>
              </a:ext>
            </a:extLst>
          </p:cNvPr>
          <p:cNvSpPr>
            <a:spLocks noGrp="1"/>
          </p:cNvSpPr>
          <p:nvPr>
            <p:ph type="body" sz="quarter" idx="22"/>
          </p:nvPr>
        </p:nvSpPr>
        <p:spPr>
          <a:xfrm>
            <a:off x="8203706" y="3429000"/>
            <a:ext cx="1944000" cy="2700000"/>
          </a:xfrm>
        </p:spPr>
        <p:txBody>
          <a:bodyPr rtlCol="0">
            <a:normAutofit/>
          </a:bodyPr>
          <a:lstStyle/>
          <a:p>
            <a:pPr rtl="0"/>
            <a:r>
              <a:rPr lang="ja-JP" altLang="en-US" noProof="1"/>
              <a:t>伊良部島診療所</a:t>
            </a:r>
          </a:p>
        </p:txBody>
      </p:sp>
      <p:sp>
        <p:nvSpPr>
          <p:cNvPr id="4" name="スライド番号プレースホルダー 3">
            <a:extLst>
              <a:ext uri="{FF2B5EF4-FFF2-40B4-BE49-F238E27FC236}">
                <a16:creationId xmlns:a16="http://schemas.microsoft.com/office/drawing/2014/main" id="{BF38360A-177E-E146-99A7-581A782814CE}"/>
              </a:ext>
            </a:extLst>
          </p:cNvPr>
          <p:cNvSpPr>
            <a:spLocks noGrp="1"/>
          </p:cNvSpPr>
          <p:nvPr>
            <p:ph type="sldNum" sz="quarter" idx="12"/>
          </p:nvPr>
        </p:nvSpPr>
        <p:spPr/>
        <p:txBody>
          <a:bodyPr rtlCol="0"/>
          <a:lstStyle/>
          <a:p>
            <a:pPr rtl="0"/>
            <a:fld id="{13D2E340-0663-474B-992C-9192B5C45E57}" type="slidenum">
              <a:rPr lang="en-US" altLang="ja-JP" noProof="1" smtClean="0"/>
              <a:t>5</a:t>
            </a:fld>
            <a:endParaRPr lang="ja-JP" altLang="en-US" noProof="1"/>
          </a:p>
        </p:txBody>
      </p:sp>
      <p:pic>
        <p:nvPicPr>
          <p:cNvPr id="27" name="図プレースホルダー 26">
            <a:extLst>
              <a:ext uri="{FF2B5EF4-FFF2-40B4-BE49-F238E27FC236}">
                <a16:creationId xmlns:a16="http://schemas.microsoft.com/office/drawing/2014/main" id="{FF04278A-8338-6B02-A3CB-ECDE904FF81B}"/>
              </a:ext>
            </a:extLst>
          </p:cNvPr>
          <p:cNvPicPr>
            <a:picLocks noGrp="1" noChangeAspect="1"/>
          </p:cNvPicPr>
          <p:nvPr>
            <p:ph type="pic" sz="quarter" idx="25"/>
          </p:nvPr>
        </p:nvPicPr>
        <p:blipFill>
          <a:blip r:embed="rId5"/>
          <a:srcRect l="17222" r="17222"/>
          <a:stretch>
            <a:fillRect/>
          </a:stretch>
        </p:blipFill>
        <p:spPr>
          <a:xfrm>
            <a:off x="8275663" y="647388"/>
            <a:ext cx="1800000" cy="1800000"/>
          </a:xfrm>
        </p:spPr>
      </p:pic>
      <p:pic>
        <p:nvPicPr>
          <p:cNvPr id="33" name="図プレースホルダー 32">
            <a:extLst>
              <a:ext uri="{FF2B5EF4-FFF2-40B4-BE49-F238E27FC236}">
                <a16:creationId xmlns:a16="http://schemas.microsoft.com/office/drawing/2014/main" id="{8C9E65B6-2FDE-1FDC-61A0-1B6460ED4BD5}"/>
              </a:ext>
            </a:extLst>
          </p:cNvPr>
          <p:cNvPicPr>
            <a:picLocks noGrp="1" noChangeAspect="1"/>
          </p:cNvPicPr>
          <p:nvPr>
            <p:ph type="pic" sz="quarter" idx="26"/>
          </p:nvPr>
        </p:nvPicPr>
        <p:blipFill>
          <a:blip r:embed="rId6"/>
          <a:srcRect t="2475" b="2475"/>
          <a:stretch>
            <a:fillRect/>
          </a:stretch>
        </p:blipFill>
        <p:spPr>
          <a:xfrm>
            <a:off x="5976422" y="3516711"/>
            <a:ext cx="1800000" cy="1800000"/>
          </a:xfrm>
        </p:spPr>
      </p:pic>
      <p:pic>
        <p:nvPicPr>
          <p:cNvPr id="45" name="図プレースホルダー 44">
            <a:extLst>
              <a:ext uri="{FF2B5EF4-FFF2-40B4-BE49-F238E27FC236}">
                <a16:creationId xmlns:a16="http://schemas.microsoft.com/office/drawing/2014/main" id="{756AFB57-9B0D-8AB4-487F-EFB3291BEC7D}"/>
              </a:ext>
            </a:extLst>
          </p:cNvPr>
          <p:cNvPicPr>
            <a:picLocks noGrp="1" noChangeAspect="1"/>
          </p:cNvPicPr>
          <p:nvPr>
            <p:ph type="pic" sz="quarter" idx="24"/>
          </p:nvPr>
        </p:nvPicPr>
        <p:blipFill>
          <a:blip r:embed="rId7"/>
          <a:srcRect l="24026" r="24026"/>
          <a:stretch>
            <a:fillRect/>
          </a:stretch>
        </p:blipFill>
        <p:spPr>
          <a:xfrm>
            <a:off x="5952851" y="647388"/>
            <a:ext cx="1800000" cy="1800000"/>
          </a:xfrm>
        </p:spPr>
      </p:pic>
      <p:pic>
        <p:nvPicPr>
          <p:cNvPr id="49" name="図プレースホルダー 48">
            <a:extLst>
              <a:ext uri="{FF2B5EF4-FFF2-40B4-BE49-F238E27FC236}">
                <a16:creationId xmlns:a16="http://schemas.microsoft.com/office/drawing/2014/main" id="{0C30AEB6-79FC-D8AB-C1CB-83C3303988A9}"/>
              </a:ext>
            </a:extLst>
          </p:cNvPr>
          <p:cNvPicPr>
            <a:picLocks noGrp="1" noChangeAspect="1"/>
          </p:cNvPicPr>
          <p:nvPr>
            <p:ph type="pic" sz="quarter" idx="28"/>
          </p:nvPr>
        </p:nvPicPr>
        <p:blipFill>
          <a:blip r:embed="rId8"/>
          <a:srcRect t="12500" b="12500"/>
          <a:stretch>
            <a:fillRect/>
          </a:stretch>
        </p:blipFill>
        <p:spPr>
          <a:xfrm>
            <a:off x="8275706" y="3516711"/>
            <a:ext cx="1800000" cy="1800000"/>
          </a:xfrm>
        </p:spPr>
      </p:pic>
      <p:pic>
        <p:nvPicPr>
          <p:cNvPr id="5" name="オーディオ 4">
            <a:hlinkClick r:id="" action="ppaction://media"/>
            <a:extLst>
              <a:ext uri="{FF2B5EF4-FFF2-40B4-BE49-F238E27FC236}">
                <a16:creationId xmlns:a16="http://schemas.microsoft.com/office/drawing/2014/main" id="{C4957D51-21BE-1CFA-7C63-876C5973DA4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149113901"/>
      </p:ext>
    </p:extLst>
  </p:cSld>
  <p:clrMapOvr>
    <a:masterClrMapping/>
  </p:clrMapOvr>
  <mc:AlternateContent xmlns:mc="http://schemas.openxmlformats.org/markup-compatibility/2006" xmlns:p14="http://schemas.microsoft.com/office/powerpoint/2010/main">
    <mc:Choice Requires="p14">
      <p:transition spd="slow" p14:dur="2000" advTm="28551"/>
    </mc:Choice>
    <mc:Fallback xmlns="">
      <p:transition spd="slow" advTm="28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A00B74-5475-4C20-9E4F-D93144C702EA}"/>
              </a:ext>
            </a:extLst>
          </p:cNvPr>
          <p:cNvSpPr>
            <a:spLocks noGrp="1"/>
          </p:cNvSpPr>
          <p:nvPr>
            <p:ph type="title"/>
          </p:nvPr>
        </p:nvSpPr>
        <p:spPr>
          <a:xfrm>
            <a:off x="278227" y="2831932"/>
            <a:ext cx="4317679" cy="1562638"/>
          </a:xfrm>
        </p:spPr>
        <p:txBody>
          <a:bodyPr rtlCol="0"/>
          <a:lstStyle/>
          <a:p>
            <a:pPr rtl="0"/>
            <a:r>
              <a:rPr lang="ja-JP" altLang="en-US" noProof="1"/>
              <a:t>外来・検査研修</a:t>
            </a:r>
          </a:p>
        </p:txBody>
      </p:sp>
      <p:sp>
        <p:nvSpPr>
          <p:cNvPr id="3" name="テキスト プレースホルダー 2">
            <a:extLst>
              <a:ext uri="{FF2B5EF4-FFF2-40B4-BE49-F238E27FC236}">
                <a16:creationId xmlns:a16="http://schemas.microsoft.com/office/drawing/2014/main" id="{A70F1B58-257D-4779-A040-5E1616327E2D}"/>
              </a:ext>
            </a:extLst>
          </p:cNvPr>
          <p:cNvSpPr>
            <a:spLocks noGrp="1"/>
          </p:cNvSpPr>
          <p:nvPr>
            <p:ph type="body" sz="quarter" idx="18"/>
          </p:nvPr>
        </p:nvSpPr>
        <p:spPr>
          <a:xfrm>
            <a:off x="286871" y="5198301"/>
            <a:ext cx="4317679" cy="979096"/>
          </a:xfrm>
        </p:spPr>
        <p:txBody>
          <a:bodyPr rtlCol="0">
            <a:normAutofit/>
          </a:bodyPr>
          <a:lstStyle/>
          <a:p>
            <a:pPr rtl="0"/>
            <a:r>
              <a:rPr lang="en-US" altLang="ja-JP" sz="1600" i="0" dirty="0">
                <a:solidFill>
                  <a:schemeClr val="tx1"/>
                </a:solidFill>
                <a:effectLst/>
                <a:latin typeface="ヒラギノ角ゴ Pro W3"/>
              </a:rPr>
              <a:t>【</a:t>
            </a:r>
            <a:r>
              <a:rPr lang="ja-JP" altLang="en-US" sz="1600" i="0" dirty="0">
                <a:solidFill>
                  <a:schemeClr val="tx1"/>
                </a:solidFill>
                <a:effectLst/>
                <a:latin typeface="ヒラギノ角ゴ Pro W3"/>
              </a:rPr>
              <a:t>指導医による指導</a:t>
            </a:r>
            <a:r>
              <a:rPr lang="en-US" altLang="ja-JP" sz="1600" i="0" dirty="0">
                <a:solidFill>
                  <a:schemeClr val="tx1"/>
                </a:solidFill>
                <a:effectLst/>
                <a:latin typeface="ヒラギノ角ゴ Pro W3"/>
              </a:rPr>
              <a:t>】</a:t>
            </a:r>
            <a:br>
              <a:rPr lang="ja-JP" altLang="en-US" sz="1600" dirty="0">
                <a:solidFill>
                  <a:schemeClr val="tx1"/>
                </a:solidFill>
              </a:rPr>
            </a:br>
            <a:r>
              <a:rPr lang="ja-JP" altLang="en-US" sz="1600" dirty="0">
                <a:solidFill>
                  <a:schemeClr val="tx1"/>
                </a:solidFill>
              </a:rPr>
              <a:t>研修医の希望により、いろんな診療科へ研修することができますので、視野を広げることができます。</a:t>
            </a:r>
            <a:endParaRPr lang="ja-JP" altLang="en-US" sz="1600" noProof="1">
              <a:solidFill>
                <a:schemeClr val="tx1"/>
              </a:solidFill>
            </a:endParaRPr>
          </a:p>
        </p:txBody>
      </p:sp>
      <p:sp>
        <p:nvSpPr>
          <p:cNvPr id="4" name="スライド番号プレースホルダー 3">
            <a:extLst>
              <a:ext uri="{FF2B5EF4-FFF2-40B4-BE49-F238E27FC236}">
                <a16:creationId xmlns:a16="http://schemas.microsoft.com/office/drawing/2014/main" id="{BF38360A-177E-E146-99A7-581A782814CE}"/>
              </a:ext>
            </a:extLst>
          </p:cNvPr>
          <p:cNvSpPr>
            <a:spLocks noGrp="1"/>
          </p:cNvSpPr>
          <p:nvPr>
            <p:ph type="sldNum" sz="quarter" idx="12"/>
          </p:nvPr>
        </p:nvSpPr>
        <p:spPr/>
        <p:txBody>
          <a:bodyPr rtlCol="0"/>
          <a:lstStyle/>
          <a:p>
            <a:pPr rtl="0"/>
            <a:fld id="{13D2E340-0663-474B-992C-9192B5C45E57}" type="slidenum">
              <a:rPr lang="en-US" altLang="ja-JP" noProof="1" smtClean="0"/>
              <a:t>6</a:t>
            </a:fld>
            <a:endParaRPr lang="ja-JP" altLang="en-US" noProof="1"/>
          </a:p>
        </p:txBody>
      </p:sp>
      <p:sp>
        <p:nvSpPr>
          <p:cNvPr id="15" name="テキスト プレースホルダー 14">
            <a:extLst>
              <a:ext uri="{FF2B5EF4-FFF2-40B4-BE49-F238E27FC236}">
                <a16:creationId xmlns:a16="http://schemas.microsoft.com/office/drawing/2014/main" id="{918072A0-A870-3CAC-FF30-1ECD053D8914}"/>
              </a:ext>
            </a:extLst>
          </p:cNvPr>
          <p:cNvSpPr>
            <a:spLocks noGrp="1"/>
          </p:cNvSpPr>
          <p:nvPr>
            <p:ph type="body" sz="quarter" idx="22"/>
          </p:nvPr>
        </p:nvSpPr>
        <p:spPr>
          <a:xfrm>
            <a:off x="7313419" y="1667436"/>
            <a:ext cx="2234067" cy="2718168"/>
          </a:xfrm>
        </p:spPr>
        <p:txBody>
          <a:bodyPr>
            <a:normAutofit/>
          </a:bodyPr>
          <a:lstStyle/>
          <a:p>
            <a:r>
              <a:rPr lang="ja-JP" altLang="en-US" dirty="0"/>
              <a:t>指導医指導</a:t>
            </a:r>
          </a:p>
        </p:txBody>
      </p:sp>
      <p:pic>
        <p:nvPicPr>
          <p:cNvPr id="60" name="図プレースホルダー 59">
            <a:extLst>
              <a:ext uri="{FF2B5EF4-FFF2-40B4-BE49-F238E27FC236}">
                <a16:creationId xmlns:a16="http://schemas.microsoft.com/office/drawing/2014/main" id="{FC2EB9F5-A1F8-6DE0-AEFA-2D63813422DC}"/>
              </a:ext>
            </a:extLst>
          </p:cNvPr>
          <p:cNvPicPr>
            <a:picLocks noGrp="1" noChangeAspect="1"/>
          </p:cNvPicPr>
          <p:nvPr>
            <p:ph type="pic" sz="quarter" idx="28"/>
          </p:nvPr>
        </p:nvPicPr>
        <p:blipFill>
          <a:blip r:embed="rId5"/>
          <a:srcRect l="14021" r="14021"/>
          <a:stretch>
            <a:fillRect/>
          </a:stretch>
        </p:blipFill>
        <p:spPr>
          <a:xfrm>
            <a:off x="7422524" y="1813025"/>
            <a:ext cx="2031925" cy="1588372"/>
          </a:xfrm>
        </p:spPr>
      </p:pic>
      <p:sp>
        <p:nvSpPr>
          <p:cNvPr id="70" name="テキスト プレースホルダー 14">
            <a:extLst>
              <a:ext uri="{FF2B5EF4-FFF2-40B4-BE49-F238E27FC236}">
                <a16:creationId xmlns:a16="http://schemas.microsoft.com/office/drawing/2014/main" id="{5430BBC6-5683-3348-6386-EC5819BCEAF4}"/>
              </a:ext>
            </a:extLst>
          </p:cNvPr>
          <p:cNvSpPr txBox="1">
            <a:spLocks/>
          </p:cNvSpPr>
          <p:nvPr/>
        </p:nvSpPr>
        <p:spPr>
          <a:xfrm>
            <a:off x="4998296" y="1658473"/>
            <a:ext cx="2234067" cy="2718168"/>
          </a:xfrm>
          <a:prstGeom prst="rect">
            <a:avLst/>
          </a:prstGeom>
          <a:solidFill>
            <a:schemeClr val="bg1"/>
          </a:solidFill>
        </p:spPr>
        <p:txBody>
          <a:bodyPr vert="horz" lIns="0" tIns="1944000" rIns="0" bIns="72000" rtlCol="0" anchor="ctr">
            <a:normAutofit/>
          </a:bodyPr>
          <a:lstStyle>
            <a:lvl1pPr marL="0" indent="0" algn="ctr" defTabSz="914400" rtl="0" eaLnBrk="1" latinLnBrk="0" hangingPunct="1">
              <a:lnSpc>
                <a:spcPct val="112000"/>
              </a:lnSpc>
              <a:spcBef>
                <a:spcPts val="900"/>
              </a:spcBef>
              <a:buFont typeface="Arial" panose="020B0604020202020204" pitchFamily="34" charset="0"/>
              <a:buNone/>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a:lstStyle>
          <a:p>
            <a:r>
              <a:rPr lang="ja-JP" altLang="en-US" dirty="0"/>
              <a:t>総診外来研修</a:t>
            </a:r>
          </a:p>
        </p:txBody>
      </p:sp>
      <p:pic>
        <p:nvPicPr>
          <p:cNvPr id="54" name="図プレースホルダー 53">
            <a:extLst>
              <a:ext uri="{FF2B5EF4-FFF2-40B4-BE49-F238E27FC236}">
                <a16:creationId xmlns:a16="http://schemas.microsoft.com/office/drawing/2014/main" id="{00BEEA8A-C9C6-252B-5037-3E2D25D20D59}"/>
              </a:ext>
            </a:extLst>
          </p:cNvPr>
          <p:cNvPicPr>
            <a:picLocks noGrp="1" noChangeAspect="1"/>
          </p:cNvPicPr>
          <p:nvPr>
            <p:ph type="pic" sz="quarter" idx="27"/>
          </p:nvPr>
        </p:nvPicPr>
        <p:blipFill>
          <a:blip r:embed="rId6"/>
          <a:srcRect l="10512" r="10512"/>
          <a:stretch>
            <a:fillRect/>
          </a:stretch>
        </p:blipFill>
        <p:spPr>
          <a:xfrm>
            <a:off x="5053563" y="1813025"/>
            <a:ext cx="2053487" cy="1588371"/>
          </a:xfrm>
        </p:spPr>
      </p:pic>
      <p:sp>
        <p:nvSpPr>
          <p:cNvPr id="75" name="テキスト プレースホルダー 14">
            <a:extLst>
              <a:ext uri="{FF2B5EF4-FFF2-40B4-BE49-F238E27FC236}">
                <a16:creationId xmlns:a16="http://schemas.microsoft.com/office/drawing/2014/main" id="{C04893AF-7EA7-4F6C-253B-9153CCFB834A}"/>
              </a:ext>
            </a:extLst>
          </p:cNvPr>
          <p:cNvSpPr txBox="1">
            <a:spLocks/>
          </p:cNvSpPr>
          <p:nvPr/>
        </p:nvSpPr>
        <p:spPr>
          <a:xfrm>
            <a:off x="9663570" y="1676402"/>
            <a:ext cx="2234067" cy="2718168"/>
          </a:xfrm>
          <a:prstGeom prst="rect">
            <a:avLst/>
          </a:prstGeom>
          <a:solidFill>
            <a:schemeClr val="bg1"/>
          </a:solidFill>
        </p:spPr>
        <p:txBody>
          <a:bodyPr vert="horz" lIns="0" tIns="1944000" rIns="0" bIns="72000" rtlCol="0" anchor="ctr">
            <a:normAutofit/>
          </a:bodyPr>
          <a:lstStyle>
            <a:lvl1pPr marL="0" indent="0" algn="ctr" defTabSz="914400" rtl="0" eaLnBrk="1" latinLnBrk="0" hangingPunct="1">
              <a:lnSpc>
                <a:spcPct val="112000"/>
              </a:lnSpc>
              <a:spcBef>
                <a:spcPts val="900"/>
              </a:spcBef>
              <a:buFont typeface="Arial" panose="020B0604020202020204" pitchFamily="34" charset="0"/>
              <a:buNone/>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a:lstStyle>
          <a:p>
            <a:r>
              <a:rPr lang="ja-JP" altLang="en-US" dirty="0"/>
              <a:t>内視鏡検査</a:t>
            </a:r>
          </a:p>
        </p:txBody>
      </p:sp>
      <p:pic>
        <p:nvPicPr>
          <p:cNvPr id="77" name="図プレースホルダー 46">
            <a:extLst>
              <a:ext uri="{FF2B5EF4-FFF2-40B4-BE49-F238E27FC236}">
                <a16:creationId xmlns:a16="http://schemas.microsoft.com/office/drawing/2014/main" id="{D89271B6-E5C2-F612-20B4-47B90E58C9B8}"/>
              </a:ext>
            </a:extLst>
          </p:cNvPr>
          <p:cNvPicPr>
            <a:picLocks noChangeAspect="1"/>
          </p:cNvPicPr>
          <p:nvPr/>
        </p:nvPicPr>
        <p:blipFill>
          <a:blip r:embed="rId7"/>
          <a:srcRect t="18339" b="18339"/>
          <a:stretch>
            <a:fillRect/>
          </a:stretch>
        </p:blipFill>
        <p:spPr>
          <a:xfrm>
            <a:off x="9767411" y="1813025"/>
            <a:ext cx="1959448" cy="1485900"/>
          </a:xfrm>
          <a:prstGeom prst="rect">
            <a:avLst/>
          </a:prstGeom>
          <a:solidFill>
            <a:schemeClr val="bg1">
              <a:lumMod val="95000"/>
            </a:schemeClr>
          </a:solidFill>
          <a:ln>
            <a:noFill/>
          </a:ln>
          <a:effectLst>
            <a:outerShdw blurRad="292100" dist="139700" dir="2700000" algn="tl" rotWithShape="0">
              <a:srgbClr val="333333">
                <a:alpha val="65000"/>
              </a:srgbClr>
            </a:outerShdw>
          </a:effectLst>
        </p:spPr>
      </p:pic>
      <p:pic>
        <p:nvPicPr>
          <p:cNvPr id="5" name="オーディオ 4">
            <a:hlinkClick r:id="" action="ppaction://media"/>
            <a:extLst>
              <a:ext uri="{FF2B5EF4-FFF2-40B4-BE49-F238E27FC236}">
                <a16:creationId xmlns:a16="http://schemas.microsoft.com/office/drawing/2014/main" id="{38578475-9A02-4370-34CD-FDCA05DEAEF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021204049"/>
      </p:ext>
    </p:extLst>
  </p:cSld>
  <p:clrMapOvr>
    <a:masterClrMapping/>
  </p:clrMapOvr>
  <mc:AlternateContent xmlns:mc="http://schemas.openxmlformats.org/markup-compatibility/2006" xmlns:p14="http://schemas.microsoft.com/office/powerpoint/2010/main">
    <mc:Choice Requires="p14">
      <p:transition spd="slow" p14:dur="2000" advTm="16401"/>
    </mc:Choice>
    <mc:Fallback xmlns="">
      <p:transition spd="slow" advTm="16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A00B74-5475-4C20-9E4F-D93144C702EA}"/>
              </a:ext>
            </a:extLst>
          </p:cNvPr>
          <p:cNvSpPr>
            <a:spLocks noGrp="1"/>
          </p:cNvSpPr>
          <p:nvPr>
            <p:ph type="title"/>
          </p:nvPr>
        </p:nvSpPr>
        <p:spPr>
          <a:xfrm>
            <a:off x="143435" y="3487784"/>
            <a:ext cx="4452471" cy="1272547"/>
          </a:xfrm>
        </p:spPr>
        <p:txBody>
          <a:bodyPr rtlCol="0">
            <a:noAutofit/>
          </a:bodyPr>
          <a:lstStyle/>
          <a:p>
            <a:pPr rtl="0"/>
            <a:r>
              <a:rPr lang="zh-TW" altLang="en-US" sz="4000" dirty="0"/>
              <a:t>総合診療専門医</a:t>
            </a:r>
            <a:br>
              <a:rPr lang="en-US" altLang="zh-TW" sz="4000" dirty="0"/>
            </a:br>
            <a:r>
              <a:rPr lang="ja-JP" altLang="en-US" sz="4000" dirty="0"/>
              <a:t>専攻医募集</a:t>
            </a:r>
            <a:endParaRPr lang="ja-JP" altLang="en-US" sz="3600" noProof="1"/>
          </a:p>
        </p:txBody>
      </p:sp>
      <p:sp>
        <p:nvSpPr>
          <p:cNvPr id="4" name="スライド番号プレースホルダー 3">
            <a:extLst>
              <a:ext uri="{FF2B5EF4-FFF2-40B4-BE49-F238E27FC236}">
                <a16:creationId xmlns:a16="http://schemas.microsoft.com/office/drawing/2014/main" id="{BF38360A-177E-E146-99A7-581A782814CE}"/>
              </a:ext>
            </a:extLst>
          </p:cNvPr>
          <p:cNvSpPr>
            <a:spLocks noGrp="1"/>
          </p:cNvSpPr>
          <p:nvPr>
            <p:ph type="sldNum" sz="quarter" idx="12"/>
          </p:nvPr>
        </p:nvSpPr>
        <p:spPr/>
        <p:txBody>
          <a:bodyPr rtlCol="0"/>
          <a:lstStyle/>
          <a:p>
            <a:pPr rtl="0"/>
            <a:fld id="{13D2E340-0663-474B-992C-9192B5C45E57}" type="slidenum">
              <a:rPr lang="en-US" altLang="ja-JP" noProof="1" smtClean="0"/>
              <a:t>7</a:t>
            </a:fld>
            <a:endParaRPr lang="ja-JP" altLang="en-US" noProof="1"/>
          </a:p>
        </p:txBody>
      </p:sp>
      <p:pic>
        <p:nvPicPr>
          <p:cNvPr id="12" name="図プレースホルダー 11">
            <a:extLst>
              <a:ext uri="{FF2B5EF4-FFF2-40B4-BE49-F238E27FC236}">
                <a16:creationId xmlns:a16="http://schemas.microsoft.com/office/drawing/2014/main" id="{34C8E8CA-CC9A-D68E-FA83-74948E62CDA0}"/>
              </a:ext>
            </a:extLst>
          </p:cNvPr>
          <p:cNvPicPr>
            <a:picLocks noGrp="1" noChangeAspect="1"/>
          </p:cNvPicPr>
          <p:nvPr>
            <p:ph type="pic" sz="quarter" idx="19"/>
          </p:nvPr>
        </p:nvPicPr>
        <p:blipFill>
          <a:blip r:embed="rId5"/>
          <a:srcRect l="1067" r="1067"/>
          <a:stretch>
            <a:fillRect/>
          </a:stretch>
        </p:blipFill>
        <p:spPr>
          <a:xfrm>
            <a:off x="2931994" y="792941"/>
            <a:ext cx="1568052" cy="1568052"/>
          </a:xfrm>
        </p:spPr>
      </p:pic>
      <p:sp>
        <p:nvSpPr>
          <p:cNvPr id="44" name="テキスト ボックス 43">
            <a:extLst>
              <a:ext uri="{FF2B5EF4-FFF2-40B4-BE49-F238E27FC236}">
                <a16:creationId xmlns:a16="http://schemas.microsoft.com/office/drawing/2014/main" id="{6D72F7C5-8B7F-89A3-E1AC-2F938B197B37}"/>
              </a:ext>
            </a:extLst>
          </p:cNvPr>
          <p:cNvSpPr txBox="1"/>
          <p:nvPr/>
        </p:nvSpPr>
        <p:spPr>
          <a:xfrm>
            <a:off x="5145741" y="1111190"/>
            <a:ext cx="6533766" cy="4801314"/>
          </a:xfrm>
          <a:prstGeom prst="rect">
            <a:avLst/>
          </a:prstGeom>
          <a:noFill/>
        </p:spPr>
        <p:txBody>
          <a:bodyPr wrap="square">
            <a:spAutoFit/>
          </a:bodyPr>
          <a:lstStyle/>
          <a:p>
            <a:pPr algn="l"/>
            <a:r>
              <a:rPr lang="ja-JP" altLang="en-US" b="0" i="0" dirty="0">
                <a:effectLst/>
                <a:latin typeface="ヒラギノ角ゴ Pro W3"/>
              </a:rPr>
              <a:t>専攻医の皆様にお伝えしたいことが</a:t>
            </a:r>
            <a:r>
              <a:rPr lang="en-US" altLang="ja-JP" b="0" i="0" dirty="0">
                <a:effectLst/>
                <a:latin typeface="ヒラギノ角ゴ Pro W3"/>
              </a:rPr>
              <a:t>1</a:t>
            </a:r>
            <a:r>
              <a:rPr lang="ja-JP" altLang="en-US" b="0" i="0" dirty="0">
                <a:effectLst/>
                <a:latin typeface="ヒラギノ角ゴ Pro W3"/>
              </a:rPr>
              <a:t>つだけあります。それは「医師の仕事はとてもやりがいがあって、こんなに素晴らしい仕事は他に無い！」ということです。</a:t>
            </a:r>
            <a:endParaRPr lang="en-US" altLang="ja-JP" b="0" i="0" dirty="0">
              <a:effectLst/>
              <a:latin typeface="ヒラギノ角ゴ Pro W3"/>
            </a:endParaRPr>
          </a:p>
          <a:p>
            <a:pPr algn="l"/>
            <a:r>
              <a:rPr lang="ja-JP" altLang="en-US" b="0" i="0" dirty="0">
                <a:effectLst/>
                <a:latin typeface="ヒラギノ角ゴ Pro W3"/>
              </a:rPr>
              <a:t>その理由は徳洲会に来ると分かると思います。私自身、出雲徳洲会に勤務して、日々実感しております。徳洲会の精神「断らない医療！全ての患者に初期トリアージを適切に行う！！」が、患者さんから本当に必要とされ、医師としてのやりがいを感じさせてくれるのだと思っております。</a:t>
            </a:r>
          </a:p>
          <a:p>
            <a:pPr algn="l"/>
            <a:r>
              <a:rPr lang="ja-JP" altLang="en-US" b="0" i="0" dirty="0">
                <a:effectLst/>
                <a:latin typeface="ヒラギノ角ゴ Pro W3"/>
              </a:rPr>
              <a:t>皆さんも是非、医師として幸せを感じられる研修を一緒にしてみませんか？</a:t>
            </a:r>
            <a:br>
              <a:rPr lang="ja-JP" altLang="en-US" b="0" i="0" dirty="0">
                <a:effectLst/>
                <a:latin typeface="ヒラギノ角ゴ Pro W3"/>
              </a:rPr>
            </a:br>
            <a:r>
              <a:rPr lang="ja-JP" altLang="en-US" b="0" i="0" dirty="0">
                <a:effectLst/>
                <a:latin typeface="ヒラギノ角ゴ Pro W3"/>
              </a:rPr>
              <a:t>徳洲会の精神に賛同できる皆さんの挑戦を心よりお待ちしております！</a:t>
            </a:r>
            <a:endParaRPr lang="en-US" altLang="ja-JP" b="0" i="0" dirty="0">
              <a:effectLst/>
              <a:latin typeface="ヒラギノ角ゴ Pro W3"/>
            </a:endParaRPr>
          </a:p>
          <a:p>
            <a:pPr algn="l"/>
            <a:endParaRPr lang="en-US" altLang="ja-JP" b="0" i="0" dirty="0">
              <a:effectLst/>
              <a:latin typeface="ヒラギノ角ゴ Pro W3"/>
            </a:endParaRPr>
          </a:p>
          <a:p>
            <a:pPr algn="l"/>
            <a:br>
              <a:rPr lang="ja-JP" altLang="en-US" b="0" i="0" dirty="0">
                <a:effectLst/>
                <a:latin typeface="ヒラギノ角ゴ Pro W3"/>
              </a:rPr>
            </a:br>
            <a:r>
              <a:rPr lang="en-US" altLang="ja-JP" b="0" i="0" dirty="0">
                <a:effectLst/>
                <a:latin typeface="ヒラギノ角ゴ Pro W3"/>
              </a:rPr>
              <a:t>【</a:t>
            </a:r>
            <a:r>
              <a:rPr lang="ja-JP" altLang="en-US" b="0" i="0" dirty="0">
                <a:effectLst/>
                <a:latin typeface="ヒラギノ角ゴ Pro W3"/>
              </a:rPr>
              <a:t>見学について</a:t>
            </a:r>
            <a:r>
              <a:rPr lang="en-US" altLang="ja-JP" b="0" i="0" dirty="0">
                <a:effectLst/>
                <a:latin typeface="ヒラギノ角ゴ Pro W3"/>
              </a:rPr>
              <a:t>】</a:t>
            </a:r>
            <a:br>
              <a:rPr lang="en-US" altLang="ja-JP" b="0" i="0" dirty="0">
                <a:effectLst/>
                <a:latin typeface="ヒラギノ角ゴ Pro W3"/>
              </a:rPr>
            </a:br>
            <a:r>
              <a:rPr lang="ja-JP" altLang="en-US" b="0" i="0" dirty="0">
                <a:effectLst/>
                <a:latin typeface="ヒラギノ角ゴ Pro W3"/>
              </a:rPr>
              <a:t>見学は随時可能で、旅費・宿泊費等の病院負担制度もありますので、ご気軽にお問い合わせください。</a:t>
            </a:r>
          </a:p>
        </p:txBody>
      </p:sp>
      <p:sp>
        <p:nvSpPr>
          <p:cNvPr id="42" name="テキスト プレースホルダー 41">
            <a:extLst>
              <a:ext uri="{FF2B5EF4-FFF2-40B4-BE49-F238E27FC236}">
                <a16:creationId xmlns:a16="http://schemas.microsoft.com/office/drawing/2014/main" id="{B55CF280-9203-AF69-E7BC-F37B252FB522}"/>
              </a:ext>
            </a:extLst>
          </p:cNvPr>
          <p:cNvSpPr>
            <a:spLocks noGrp="1"/>
          </p:cNvSpPr>
          <p:nvPr>
            <p:ph type="body" sz="quarter" idx="18"/>
          </p:nvPr>
        </p:nvSpPr>
        <p:spPr>
          <a:xfrm>
            <a:off x="762000" y="5726946"/>
            <a:ext cx="3842550" cy="386982"/>
          </a:xfrm>
        </p:spPr>
        <p:txBody>
          <a:bodyPr>
            <a:normAutofit/>
          </a:bodyPr>
          <a:lstStyle/>
          <a:p>
            <a:r>
              <a:rPr lang="ja-JP" altLang="en-US" sz="1800" noProof="1">
                <a:solidFill>
                  <a:srgbClr val="0070C0"/>
                </a:solidFill>
              </a:rPr>
              <a:t>プログラム責任者：佐藤博</a:t>
            </a:r>
          </a:p>
        </p:txBody>
      </p:sp>
      <p:sp>
        <p:nvSpPr>
          <p:cNvPr id="7" name="テキスト プレースホルダー 41">
            <a:extLst>
              <a:ext uri="{FF2B5EF4-FFF2-40B4-BE49-F238E27FC236}">
                <a16:creationId xmlns:a16="http://schemas.microsoft.com/office/drawing/2014/main" id="{BC18B2CD-FE28-B788-CD5F-B19C42013BE9}"/>
              </a:ext>
            </a:extLst>
          </p:cNvPr>
          <p:cNvSpPr txBox="1">
            <a:spLocks/>
          </p:cNvSpPr>
          <p:nvPr/>
        </p:nvSpPr>
        <p:spPr>
          <a:xfrm>
            <a:off x="5145741" y="635977"/>
            <a:ext cx="3842550" cy="609263"/>
          </a:xfrm>
          <a:prstGeom prst="rect">
            <a:avLst/>
          </a:prstGeom>
        </p:spPr>
        <p:txBody>
          <a:bodyPr vert="horz" lIns="91440" tIns="45720" rIns="91440" bIns="45720" rtlCol="0">
            <a:normAutofit/>
          </a:bodyPr>
          <a:lstStyle>
            <a:lvl1pPr marL="0" indent="0" algn="r" defTabSz="914400" rtl="0" eaLnBrk="1" latinLnBrk="0" hangingPunct="1">
              <a:lnSpc>
                <a:spcPct val="112000"/>
              </a:lnSpc>
              <a:spcBef>
                <a:spcPts val="900"/>
              </a:spcBef>
              <a:buFont typeface="Arial" panose="020B0604020202020204" pitchFamily="34" charset="0"/>
              <a:buNone/>
              <a:defRPr kumimoji="1" sz="20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1pPr>
            <a:lvl2pPr marL="402336" indent="0" algn="r" defTabSz="914400" rtl="0" eaLnBrk="1" latinLnBrk="0" hangingPunct="1">
              <a:lnSpc>
                <a:spcPct val="112000"/>
              </a:lnSpc>
              <a:spcBef>
                <a:spcPts val="900"/>
              </a:spcBef>
              <a:buFont typeface="Corbel" panose="020B0503020204020204" pitchFamily="34" charset="0"/>
              <a:buNone/>
              <a:defRPr kumimoji="1" sz="18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2pPr>
            <a:lvl3pPr marL="859536" indent="0" algn="r" defTabSz="914400" rtl="0" eaLnBrk="1" latinLnBrk="0" hangingPunct="1">
              <a:lnSpc>
                <a:spcPct val="112000"/>
              </a:lnSpc>
              <a:spcBef>
                <a:spcPts val="900"/>
              </a:spcBef>
              <a:buFont typeface="Arial" panose="020B0604020202020204" pitchFamily="34" charset="0"/>
              <a:buNone/>
              <a:defRPr kumimoji="1" sz="16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3pPr>
            <a:lvl4pPr marL="1316736" indent="0" algn="r" defTabSz="914400" rtl="0" eaLnBrk="1" latinLnBrk="0" hangingPunct="1">
              <a:lnSpc>
                <a:spcPct val="112000"/>
              </a:lnSpc>
              <a:spcBef>
                <a:spcPts val="900"/>
              </a:spcBef>
              <a:buFont typeface="Corbel" panose="020B0503020204020204" pitchFamily="34" charset="0"/>
              <a:buNone/>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4pPr>
            <a:lvl5pPr marL="1773936" indent="0" algn="r" defTabSz="914400" rtl="0" eaLnBrk="1" latinLnBrk="0" hangingPunct="1">
              <a:lnSpc>
                <a:spcPct val="112000"/>
              </a:lnSpc>
              <a:spcBef>
                <a:spcPts val="900"/>
              </a:spcBef>
              <a:buFont typeface="Arial" panose="020B0604020202020204" pitchFamily="34" charset="0"/>
              <a:buNone/>
              <a:defRPr kumimoji="1" sz="1400" i="0" kern="1200" baseline="0">
                <a:solidFill>
                  <a:schemeClr val="tx1">
                    <a:lumMod val="85000"/>
                    <a:lumOff val="15000"/>
                  </a:schemeClr>
                </a:solidFill>
                <a:latin typeface="Meiryo UI" panose="020B0604030504040204" pitchFamily="50" charset="-128"/>
                <a:ea typeface="Meiryo UI" panose="020B0604030504040204" pitchFamily="50" charset="-128"/>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kumimoji="1"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kumimoji="1"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kumimoji="1" sz="1400" i="1" kern="1200" baseline="0">
                <a:solidFill>
                  <a:schemeClr val="tx1">
                    <a:lumMod val="85000"/>
                    <a:lumOff val="15000"/>
                  </a:schemeClr>
                </a:solidFill>
                <a:latin typeface="+mn-lt"/>
                <a:ea typeface="+mn-ea"/>
                <a:cs typeface="+mn-cs"/>
              </a:defRPr>
            </a:lvl9pPr>
          </a:lstStyle>
          <a:p>
            <a:pPr algn="l"/>
            <a:r>
              <a:rPr lang="en-US" altLang="ja-JP" noProof="1">
                <a:solidFill>
                  <a:srgbClr val="0070C0"/>
                </a:solidFill>
              </a:rPr>
              <a:t>【</a:t>
            </a:r>
            <a:r>
              <a:rPr lang="ja-JP" altLang="en-US" noProof="1">
                <a:solidFill>
                  <a:srgbClr val="0070C0"/>
                </a:solidFill>
              </a:rPr>
              <a:t>指導医からのメッセージ</a:t>
            </a:r>
            <a:r>
              <a:rPr lang="en-US" altLang="ja-JP" noProof="1">
                <a:solidFill>
                  <a:srgbClr val="0070C0"/>
                </a:solidFill>
              </a:rPr>
              <a:t>】</a:t>
            </a:r>
          </a:p>
        </p:txBody>
      </p:sp>
      <p:pic>
        <p:nvPicPr>
          <p:cNvPr id="3" name="オーディオ 2">
            <a:hlinkClick r:id="" action="ppaction://media"/>
            <a:extLst>
              <a:ext uri="{FF2B5EF4-FFF2-40B4-BE49-F238E27FC236}">
                <a16:creationId xmlns:a16="http://schemas.microsoft.com/office/drawing/2014/main" id="{756ABAB4-0028-E8DC-EB45-80FEBD7717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260780109"/>
      </p:ext>
    </p:extLst>
  </p:cSld>
  <p:clrMapOvr>
    <a:masterClrMapping/>
  </p:clrMapOvr>
  <mc:AlternateContent xmlns:mc="http://schemas.openxmlformats.org/markup-compatibility/2006" xmlns:p14="http://schemas.microsoft.com/office/powerpoint/2010/main">
    <mc:Choice Requires="p14">
      <p:transition spd="slow" p14:dur="2000" advTm="38346"/>
    </mc:Choice>
    <mc:Fallback xmlns="">
      <p:transition spd="slow" advTm="383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ヘッドライン">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8983_TF45175639_Win32" id="{01AC0952-C660-4827-912C-CAE5DE195E34}" vid="{5557608B-0B77-4A59-A5A2-4BCCAC6CF37C}"/>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人物紹介のプレゼンテーション</Template>
  <TotalTime>340</TotalTime>
  <Words>795</Words>
  <Application>Microsoft Office PowerPoint</Application>
  <PresentationFormat>ワイド画面</PresentationFormat>
  <Paragraphs>122</Paragraphs>
  <Slides>7</Slides>
  <Notes>7</Notes>
  <HiddenSlides>0</HiddenSlides>
  <MMClips>7</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7</vt:i4>
      </vt:variant>
    </vt:vector>
  </HeadingPairs>
  <TitlesOfParts>
    <vt:vector size="14" baseType="lpstr">
      <vt:lpstr>BIZ UDPゴシック</vt:lpstr>
      <vt:lpstr>Meiryo UI</vt:lpstr>
      <vt:lpstr>ヒラギノ角ゴ Pro W3</vt:lpstr>
      <vt:lpstr>Arial</vt:lpstr>
      <vt:lpstr>Century</vt:lpstr>
      <vt:lpstr>Corbel</vt:lpstr>
      <vt:lpstr>ヘッドライン</vt:lpstr>
      <vt:lpstr>医療法人徳洲会出雲徳洲会病院</vt:lpstr>
      <vt:lpstr>施設概要</vt:lpstr>
      <vt:lpstr>プログラムの 　理念と特徴</vt:lpstr>
      <vt:lpstr>専門研修コースの一例</vt:lpstr>
      <vt:lpstr>離島研修</vt:lpstr>
      <vt:lpstr>外来・検査研修</vt:lpstr>
      <vt:lpstr>総合診療専門医 専攻医募集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医療法人徳洲会出雲徳洲会病院</dc:title>
  <dc:creator>DELL20254-PC</dc:creator>
  <cp:lastModifiedBy>杉原　眞司</cp:lastModifiedBy>
  <cp:revision>22</cp:revision>
  <dcterms:created xsi:type="dcterms:W3CDTF">2022-08-04T06:30:27Z</dcterms:created>
  <dcterms:modified xsi:type="dcterms:W3CDTF">2022-09-30T02:23:38Z</dcterms:modified>
</cp:coreProperties>
</file>